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21" r:id="rId3"/>
    <p:sldId id="322" r:id="rId4"/>
    <p:sldId id="308" r:id="rId5"/>
    <p:sldId id="314" r:id="rId6"/>
    <p:sldId id="318" r:id="rId7"/>
    <p:sldId id="319" r:id="rId8"/>
    <p:sldId id="320" r:id="rId9"/>
    <p:sldId id="316" r:id="rId10"/>
    <p:sldId id="31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286A9-DEDC-4DDD-BC6E-A5F97AEDADBC}" v="152" dt="2023-09-16T05:42:19.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0" autoAdjust="0"/>
  </p:normalViewPr>
  <p:slideViewPr>
    <p:cSldViewPr>
      <p:cViewPr varScale="1">
        <p:scale>
          <a:sx n="94" d="100"/>
          <a:sy n="94" d="100"/>
        </p:scale>
        <p:origin x="375"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Miles" userId="bd698b7813d52dda" providerId="LiveId" clId="{511286A9-DEDC-4DDD-BC6E-A5F97AEDADBC}"/>
    <pc:docChg chg="undo custSel delSld modSld modMainMaster modNotesMaster">
      <pc:chgData name="Ashley Miles" userId="bd698b7813d52dda" providerId="LiveId" clId="{511286A9-DEDC-4DDD-BC6E-A5F97AEDADBC}" dt="2023-09-16T05:57:18.106" v="874" actId="1076"/>
      <pc:docMkLst>
        <pc:docMk/>
      </pc:docMkLst>
      <pc:sldChg chg="addSp delSp modSp mod">
        <pc:chgData name="Ashley Miles" userId="bd698b7813d52dda" providerId="LiveId" clId="{511286A9-DEDC-4DDD-BC6E-A5F97AEDADBC}" dt="2023-09-16T05:57:18.106" v="874" actId="1076"/>
        <pc:sldMkLst>
          <pc:docMk/>
          <pc:sldMk cId="3954391685" sldId="256"/>
        </pc:sldMkLst>
        <pc:spChg chg="mod">
          <ac:chgData name="Ashley Miles" userId="bd698b7813d52dda" providerId="LiveId" clId="{511286A9-DEDC-4DDD-BC6E-A5F97AEDADBC}" dt="2023-09-16T05:57:18.106" v="874" actId="1076"/>
          <ac:spMkLst>
            <pc:docMk/>
            <pc:sldMk cId="3954391685" sldId="256"/>
            <ac:spMk id="2" creationId="{00000000-0000-0000-0000-000000000000}"/>
          </ac:spMkLst>
        </pc:spChg>
        <pc:spChg chg="del">
          <ac:chgData name="Ashley Miles" userId="bd698b7813d52dda" providerId="LiveId" clId="{511286A9-DEDC-4DDD-BC6E-A5F97AEDADBC}" dt="2023-09-16T05:28:24.858" v="10" actId="478"/>
          <ac:spMkLst>
            <pc:docMk/>
            <pc:sldMk cId="3954391685" sldId="256"/>
            <ac:spMk id="3" creationId="{00000000-0000-0000-0000-000000000000}"/>
          </ac:spMkLst>
        </pc:spChg>
        <pc:spChg chg="mod">
          <ac:chgData name="Ashley Miles" userId="bd698b7813d52dda" providerId="LiveId" clId="{511286A9-DEDC-4DDD-BC6E-A5F97AEDADBC}" dt="2023-09-16T05:27:22.266" v="0"/>
          <ac:spMkLst>
            <pc:docMk/>
            <pc:sldMk cId="3954391685" sldId="256"/>
            <ac:spMk id="4" creationId="{00000000-0000-0000-0000-000000000000}"/>
          </ac:spMkLst>
        </pc:spChg>
        <pc:spChg chg="add mod">
          <ac:chgData name="Ashley Miles" userId="bd698b7813d52dda" providerId="LiveId" clId="{511286A9-DEDC-4DDD-BC6E-A5F97AEDADBC}" dt="2023-09-16T05:28:50.490" v="37" actId="1076"/>
          <ac:spMkLst>
            <pc:docMk/>
            <pc:sldMk cId="3954391685" sldId="256"/>
            <ac:spMk id="6" creationId="{C8F87DAE-AD44-93E3-CE8E-E12E238C020F}"/>
          </ac:spMkLst>
        </pc:spChg>
        <pc:spChg chg="mod">
          <ac:chgData name="Ashley Miles" userId="bd698b7813d52dda" providerId="LiveId" clId="{511286A9-DEDC-4DDD-BC6E-A5F97AEDADBC}" dt="2023-09-16T05:27:22.266" v="0"/>
          <ac:spMkLst>
            <pc:docMk/>
            <pc:sldMk cId="3954391685" sldId="256"/>
            <ac:spMk id="7" creationId="{00000000-0000-0000-0000-000000000000}"/>
          </ac:spMkLst>
        </pc:spChg>
      </pc:sldChg>
      <pc:sldChg chg="delSp modSp mod">
        <pc:chgData name="Ashley Miles" userId="bd698b7813d52dda" providerId="LiveId" clId="{511286A9-DEDC-4DDD-BC6E-A5F97AEDADBC}" dt="2023-09-16T05:44:40.685" v="297" actId="20577"/>
        <pc:sldMkLst>
          <pc:docMk/>
          <pc:sldMk cId="1145932911" sldId="308"/>
        </pc:sldMkLst>
        <pc:spChg chg="mod">
          <ac:chgData name="Ashley Miles" userId="bd698b7813d52dda" providerId="LiveId" clId="{511286A9-DEDC-4DDD-BC6E-A5F97AEDADBC}" dt="2023-09-16T05:43:40.648" v="278" actId="2711"/>
          <ac:spMkLst>
            <pc:docMk/>
            <pc:sldMk cId="1145932911" sldId="308"/>
            <ac:spMk id="2" creationId="{00000000-0000-0000-0000-000000000000}"/>
          </ac:spMkLst>
        </pc:spChg>
        <pc:spChg chg="mod">
          <ac:chgData name="Ashley Miles" userId="bd698b7813d52dda" providerId="LiveId" clId="{511286A9-DEDC-4DDD-BC6E-A5F97AEDADBC}" dt="2023-09-16T05:44:40.685" v="297" actId="20577"/>
          <ac:spMkLst>
            <pc:docMk/>
            <pc:sldMk cId="1145932911" sldId="308"/>
            <ac:spMk id="3" creationId="{00000000-0000-0000-0000-000000000000}"/>
          </ac:spMkLst>
        </pc:spChg>
        <pc:spChg chg="mod">
          <ac:chgData name="Ashley Miles" userId="bd698b7813d52dda" providerId="LiveId" clId="{511286A9-DEDC-4DDD-BC6E-A5F97AEDADBC}" dt="2023-09-16T05:27:22.266" v="0"/>
          <ac:spMkLst>
            <pc:docMk/>
            <pc:sldMk cId="1145932911" sldId="308"/>
            <ac:spMk id="7" creationId="{00000000-0000-0000-0000-000000000000}"/>
          </ac:spMkLst>
        </pc:spChg>
        <pc:spChg chg="mod">
          <ac:chgData name="Ashley Miles" userId="bd698b7813d52dda" providerId="LiveId" clId="{511286A9-DEDC-4DDD-BC6E-A5F97AEDADBC}" dt="2023-09-16T05:27:22.266" v="0"/>
          <ac:spMkLst>
            <pc:docMk/>
            <pc:sldMk cId="1145932911" sldId="308"/>
            <ac:spMk id="8" creationId="{00000000-0000-0000-0000-000000000000}"/>
          </ac:spMkLst>
        </pc:spChg>
        <pc:grpChg chg="del mod">
          <ac:chgData name="Ashley Miles" userId="bd698b7813d52dda" providerId="LiveId" clId="{511286A9-DEDC-4DDD-BC6E-A5F97AEDADBC}" dt="2023-09-16T05:43:51.501" v="279" actId="478"/>
          <ac:grpSpMkLst>
            <pc:docMk/>
            <pc:sldMk cId="1145932911" sldId="308"/>
            <ac:grpSpMk id="6" creationId="{00000000-0000-0000-0000-000000000000}"/>
          </ac:grpSpMkLst>
        </pc:grpChg>
        <pc:cxnChg chg="mod">
          <ac:chgData name="Ashley Miles" userId="bd698b7813d52dda" providerId="LiveId" clId="{511286A9-DEDC-4DDD-BC6E-A5F97AEDADBC}" dt="2023-09-16T05:27:22.266" v="0"/>
          <ac:cxnSpMkLst>
            <pc:docMk/>
            <pc:sldMk cId="1145932911" sldId="308"/>
            <ac:cxnSpMk id="9" creationId="{00000000-0000-0000-0000-000000000000}"/>
          </ac:cxnSpMkLst>
        </pc:cxnChg>
      </pc:sldChg>
      <pc:sldChg chg="modSp mod">
        <pc:chgData name="Ashley Miles" userId="bd698b7813d52dda" providerId="LiveId" clId="{511286A9-DEDC-4DDD-BC6E-A5F97AEDADBC}" dt="2023-09-16T05:48:30.186" v="475" actId="14100"/>
        <pc:sldMkLst>
          <pc:docMk/>
          <pc:sldMk cId="410932973" sldId="314"/>
        </pc:sldMkLst>
        <pc:spChg chg="mod">
          <ac:chgData name="Ashley Miles" userId="bd698b7813d52dda" providerId="LiveId" clId="{511286A9-DEDC-4DDD-BC6E-A5F97AEDADBC}" dt="2023-09-16T05:45:15.529" v="298" actId="2711"/>
          <ac:spMkLst>
            <pc:docMk/>
            <pc:sldMk cId="410932973" sldId="314"/>
            <ac:spMk id="2" creationId="{00000000-0000-0000-0000-000000000000}"/>
          </ac:spMkLst>
        </pc:spChg>
        <pc:spChg chg="mod">
          <ac:chgData name="Ashley Miles" userId="bd698b7813d52dda" providerId="LiveId" clId="{511286A9-DEDC-4DDD-BC6E-A5F97AEDADBC}" dt="2023-09-16T05:48:30.186" v="475" actId="14100"/>
          <ac:spMkLst>
            <pc:docMk/>
            <pc:sldMk cId="410932973" sldId="314"/>
            <ac:spMk id="3" creationId="{00000000-0000-0000-0000-000000000000}"/>
          </ac:spMkLst>
        </pc:spChg>
        <pc:spChg chg="mod">
          <ac:chgData name="Ashley Miles" userId="bd698b7813d52dda" providerId="LiveId" clId="{511286A9-DEDC-4DDD-BC6E-A5F97AEDADBC}" dt="2023-09-16T05:27:22.266" v="0"/>
          <ac:spMkLst>
            <pc:docMk/>
            <pc:sldMk cId="410932973" sldId="314"/>
            <ac:spMk id="7" creationId="{00000000-0000-0000-0000-000000000000}"/>
          </ac:spMkLst>
        </pc:spChg>
        <pc:spChg chg="mod">
          <ac:chgData name="Ashley Miles" userId="bd698b7813d52dda" providerId="LiveId" clId="{511286A9-DEDC-4DDD-BC6E-A5F97AEDADBC}" dt="2023-09-16T05:27:22.266" v="0"/>
          <ac:spMkLst>
            <pc:docMk/>
            <pc:sldMk cId="410932973" sldId="314"/>
            <ac:spMk id="8" creationId="{00000000-0000-0000-0000-000000000000}"/>
          </ac:spMkLst>
        </pc:spChg>
        <pc:grpChg chg="mod">
          <ac:chgData name="Ashley Miles" userId="bd698b7813d52dda" providerId="LiveId" clId="{511286A9-DEDC-4DDD-BC6E-A5F97AEDADBC}" dt="2023-09-16T05:27:22.266" v="0"/>
          <ac:grpSpMkLst>
            <pc:docMk/>
            <pc:sldMk cId="410932973" sldId="314"/>
            <ac:grpSpMk id="6" creationId="{00000000-0000-0000-0000-000000000000}"/>
          </ac:grpSpMkLst>
        </pc:grpChg>
        <pc:cxnChg chg="mod">
          <ac:chgData name="Ashley Miles" userId="bd698b7813d52dda" providerId="LiveId" clId="{511286A9-DEDC-4DDD-BC6E-A5F97AEDADBC}" dt="2023-09-16T05:27:22.266" v="0"/>
          <ac:cxnSpMkLst>
            <pc:docMk/>
            <pc:sldMk cId="410932973" sldId="314"/>
            <ac:cxnSpMk id="9" creationId="{00000000-0000-0000-0000-000000000000}"/>
          </ac:cxnSpMkLst>
        </pc:cxnChg>
      </pc:sldChg>
      <pc:sldChg chg="delSp modSp del mod">
        <pc:chgData name="Ashley Miles" userId="bd698b7813d52dda" providerId="LiveId" clId="{511286A9-DEDC-4DDD-BC6E-A5F97AEDADBC}" dt="2023-09-16T05:40:34.217" v="245" actId="47"/>
        <pc:sldMkLst>
          <pc:docMk/>
          <pc:sldMk cId="795614786" sldId="315"/>
        </pc:sldMkLst>
        <pc:spChg chg="mod">
          <ac:chgData name="Ashley Miles" userId="bd698b7813d52dda" providerId="LiveId" clId="{511286A9-DEDC-4DDD-BC6E-A5F97AEDADBC}" dt="2023-09-16T05:29:45.116" v="45" actId="403"/>
          <ac:spMkLst>
            <pc:docMk/>
            <pc:sldMk cId="795614786" sldId="315"/>
            <ac:spMk id="2" creationId="{00000000-0000-0000-0000-000000000000}"/>
          </ac:spMkLst>
        </pc:spChg>
        <pc:spChg chg="mod">
          <ac:chgData name="Ashley Miles" userId="bd698b7813d52dda" providerId="LiveId" clId="{511286A9-DEDC-4DDD-BC6E-A5F97AEDADBC}" dt="2023-09-16T05:31:26.185" v="88" actId="20577"/>
          <ac:spMkLst>
            <pc:docMk/>
            <pc:sldMk cId="795614786" sldId="315"/>
            <ac:spMk id="3" creationId="{00000000-0000-0000-0000-000000000000}"/>
          </ac:spMkLst>
        </pc:spChg>
        <pc:spChg chg="mod">
          <ac:chgData name="Ashley Miles" userId="bd698b7813d52dda" providerId="LiveId" clId="{511286A9-DEDC-4DDD-BC6E-A5F97AEDADBC}" dt="2023-09-16T05:27:22.266" v="0"/>
          <ac:spMkLst>
            <pc:docMk/>
            <pc:sldMk cId="795614786" sldId="315"/>
            <ac:spMk id="7" creationId="{00000000-0000-0000-0000-000000000000}"/>
          </ac:spMkLst>
        </pc:spChg>
        <pc:spChg chg="mod">
          <ac:chgData name="Ashley Miles" userId="bd698b7813d52dda" providerId="LiveId" clId="{511286A9-DEDC-4DDD-BC6E-A5F97AEDADBC}" dt="2023-09-16T05:27:22.266" v="0"/>
          <ac:spMkLst>
            <pc:docMk/>
            <pc:sldMk cId="795614786" sldId="315"/>
            <ac:spMk id="8" creationId="{00000000-0000-0000-0000-000000000000}"/>
          </ac:spMkLst>
        </pc:spChg>
        <pc:grpChg chg="del mod">
          <ac:chgData name="Ashley Miles" userId="bd698b7813d52dda" providerId="LiveId" clId="{511286A9-DEDC-4DDD-BC6E-A5F97AEDADBC}" dt="2023-09-16T05:29:11.638" v="39" actId="478"/>
          <ac:grpSpMkLst>
            <pc:docMk/>
            <pc:sldMk cId="795614786" sldId="315"/>
            <ac:grpSpMk id="6" creationId="{00000000-0000-0000-0000-000000000000}"/>
          </ac:grpSpMkLst>
        </pc:grpChg>
        <pc:cxnChg chg="mod">
          <ac:chgData name="Ashley Miles" userId="bd698b7813d52dda" providerId="LiveId" clId="{511286A9-DEDC-4DDD-BC6E-A5F97AEDADBC}" dt="2023-09-16T05:27:22.266" v="0"/>
          <ac:cxnSpMkLst>
            <pc:docMk/>
            <pc:sldMk cId="795614786" sldId="315"/>
            <ac:cxnSpMk id="9" creationId="{00000000-0000-0000-0000-000000000000}"/>
          </ac:cxnSpMkLst>
        </pc:cxnChg>
      </pc:sldChg>
      <pc:sldChg chg="delSp modSp mod">
        <pc:chgData name="Ashley Miles" userId="bd698b7813d52dda" providerId="LiveId" clId="{511286A9-DEDC-4DDD-BC6E-A5F97AEDADBC}" dt="2023-09-16T05:56:45.059" v="859" actId="1076"/>
        <pc:sldMkLst>
          <pc:docMk/>
          <pc:sldMk cId="4026831750" sldId="316"/>
        </pc:sldMkLst>
        <pc:spChg chg="mod">
          <ac:chgData name="Ashley Miles" userId="bd698b7813d52dda" providerId="LiveId" clId="{511286A9-DEDC-4DDD-BC6E-A5F97AEDADBC}" dt="2023-09-16T05:56:45.059" v="859" actId="1076"/>
          <ac:spMkLst>
            <pc:docMk/>
            <pc:sldMk cId="4026831750" sldId="316"/>
            <ac:spMk id="2" creationId="{00000000-0000-0000-0000-000000000000}"/>
          </ac:spMkLst>
        </pc:spChg>
        <pc:spChg chg="mod">
          <ac:chgData name="Ashley Miles" userId="bd698b7813d52dda" providerId="LiveId" clId="{511286A9-DEDC-4DDD-BC6E-A5F97AEDADBC}" dt="2023-09-16T05:55:30.644" v="853" actId="14100"/>
          <ac:spMkLst>
            <pc:docMk/>
            <pc:sldMk cId="4026831750" sldId="316"/>
            <ac:spMk id="3" creationId="{00000000-0000-0000-0000-000000000000}"/>
          </ac:spMkLst>
        </pc:spChg>
        <pc:spChg chg="mod">
          <ac:chgData name="Ashley Miles" userId="bd698b7813d52dda" providerId="LiveId" clId="{511286A9-DEDC-4DDD-BC6E-A5F97AEDADBC}" dt="2023-09-16T05:27:22.266" v="0"/>
          <ac:spMkLst>
            <pc:docMk/>
            <pc:sldMk cId="4026831750" sldId="316"/>
            <ac:spMk id="7" creationId="{00000000-0000-0000-0000-000000000000}"/>
          </ac:spMkLst>
        </pc:spChg>
        <pc:spChg chg="mod">
          <ac:chgData name="Ashley Miles" userId="bd698b7813d52dda" providerId="LiveId" clId="{511286A9-DEDC-4DDD-BC6E-A5F97AEDADBC}" dt="2023-09-16T05:27:22.266" v="0"/>
          <ac:spMkLst>
            <pc:docMk/>
            <pc:sldMk cId="4026831750" sldId="316"/>
            <ac:spMk id="8" creationId="{00000000-0000-0000-0000-000000000000}"/>
          </ac:spMkLst>
        </pc:spChg>
        <pc:grpChg chg="del mod">
          <ac:chgData name="Ashley Miles" userId="bd698b7813d52dda" providerId="LiveId" clId="{511286A9-DEDC-4DDD-BC6E-A5F97AEDADBC}" dt="2023-09-16T05:55:13.511" v="847" actId="478"/>
          <ac:grpSpMkLst>
            <pc:docMk/>
            <pc:sldMk cId="4026831750" sldId="316"/>
            <ac:grpSpMk id="6" creationId="{00000000-0000-0000-0000-000000000000}"/>
          </ac:grpSpMkLst>
        </pc:grpChg>
        <pc:cxnChg chg="mod">
          <ac:chgData name="Ashley Miles" userId="bd698b7813d52dda" providerId="LiveId" clId="{511286A9-DEDC-4DDD-BC6E-A5F97AEDADBC}" dt="2023-09-16T05:27:22.266" v="0"/>
          <ac:cxnSpMkLst>
            <pc:docMk/>
            <pc:sldMk cId="4026831750" sldId="316"/>
            <ac:cxnSpMk id="9" creationId="{00000000-0000-0000-0000-000000000000}"/>
          </ac:cxnSpMkLst>
        </pc:cxnChg>
      </pc:sldChg>
      <pc:sldChg chg="delSp modSp mod">
        <pc:chgData name="Ashley Miles" userId="bd698b7813d52dda" providerId="LiveId" clId="{511286A9-DEDC-4DDD-BC6E-A5F97AEDADBC}" dt="2023-09-16T05:56:14.339" v="858" actId="1076"/>
        <pc:sldMkLst>
          <pc:docMk/>
          <pc:sldMk cId="3953281098" sldId="317"/>
        </pc:sldMkLst>
        <pc:spChg chg="mod">
          <ac:chgData name="Ashley Miles" userId="bd698b7813d52dda" providerId="LiveId" clId="{511286A9-DEDC-4DDD-BC6E-A5F97AEDADBC}" dt="2023-09-16T05:56:01.723" v="856" actId="2711"/>
          <ac:spMkLst>
            <pc:docMk/>
            <pc:sldMk cId="3953281098" sldId="317"/>
            <ac:spMk id="2" creationId="{00000000-0000-0000-0000-000000000000}"/>
          </ac:spMkLst>
        </pc:spChg>
        <pc:spChg chg="mod">
          <ac:chgData name="Ashley Miles" userId="bd698b7813d52dda" providerId="LiveId" clId="{511286A9-DEDC-4DDD-BC6E-A5F97AEDADBC}" dt="2023-09-16T05:56:14.339" v="858" actId="1076"/>
          <ac:spMkLst>
            <pc:docMk/>
            <pc:sldMk cId="3953281098" sldId="317"/>
            <ac:spMk id="3" creationId="{00000000-0000-0000-0000-000000000000}"/>
          </ac:spMkLst>
        </pc:spChg>
        <pc:spChg chg="mod">
          <ac:chgData name="Ashley Miles" userId="bd698b7813d52dda" providerId="LiveId" clId="{511286A9-DEDC-4DDD-BC6E-A5F97AEDADBC}" dt="2023-09-16T05:27:22.266" v="0"/>
          <ac:spMkLst>
            <pc:docMk/>
            <pc:sldMk cId="3953281098" sldId="317"/>
            <ac:spMk id="7" creationId="{00000000-0000-0000-0000-000000000000}"/>
          </ac:spMkLst>
        </pc:spChg>
        <pc:spChg chg="mod">
          <ac:chgData name="Ashley Miles" userId="bd698b7813d52dda" providerId="LiveId" clId="{511286A9-DEDC-4DDD-BC6E-A5F97AEDADBC}" dt="2023-09-16T05:27:22.266" v="0"/>
          <ac:spMkLst>
            <pc:docMk/>
            <pc:sldMk cId="3953281098" sldId="317"/>
            <ac:spMk id="8" creationId="{00000000-0000-0000-0000-000000000000}"/>
          </ac:spMkLst>
        </pc:spChg>
        <pc:grpChg chg="del mod">
          <ac:chgData name="Ashley Miles" userId="bd698b7813d52dda" providerId="LiveId" clId="{511286A9-DEDC-4DDD-BC6E-A5F97AEDADBC}" dt="2023-09-16T05:55:55.013" v="854" actId="478"/>
          <ac:grpSpMkLst>
            <pc:docMk/>
            <pc:sldMk cId="3953281098" sldId="317"/>
            <ac:grpSpMk id="6" creationId="{00000000-0000-0000-0000-000000000000}"/>
          </ac:grpSpMkLst>
        </pc:grpChg>
        <pc:cxnChg chg="mod">
          <ac:chgData name="Ashley Miles" userId="bd698b7813d52dda" providerId="LiveId" clId="{511286A9-DEDC-4DDD-BC6E-A5F97AEDADBC}" dt="2023-09-16T05:27:22.266" v="0"/>
          <ac:cxnSpMkLst>
            <pc:docMk/>
            <pc:sldMk cId="3953281098" sldId="317"/>
            <ac:cxnSpMk id="9" creationId="{00000000-0000-0000-0000-000000000000}"/>
          </ac:cxnSpMkLst>
        </pc:cxnChg>
      </pc:sldChg>
      <pc:sldChg chg="modSp mod">
        <pc:chgData name="Ashley Miles" userId="bd698b7813d52dda" providerId="LiveId" clId="{511286A9-DEDC-4DDD-BC6E-A5F97AEDADBC}" dt="2023-09-16T05:49:26.253" v="523" actId="20577"/>
        <pc:sldMkLst>
          <pc:docMk/>
          <pc:sldMk cId="3464546413" sldId="318"/>
        </pc:sldMkLst>
        <pc:spChg chg="mod">
          <ac:chgData name="Ashley Miles" userId="bd698b7813d52dda" providerId="LiveId" clId="{511286A9-DEDC-4DDD-BC6E-A5F97AEDADBC}" dt="2023-09-16T05:48:49.437" v="476" actId="2711"/>
          <ac:spMkLst>
            <pc:docMk/>
            <pc:sldMk cId="3464546413" sldId="318"/>
            <ac:spMk id="2" creationId="{00000000-0000-0000-0000-000000000000}"/>
          </ac:spMkLst>
        </pc:spChg>
        <pc:spChg chg="mod">
          <ac:chgData name="Ashley Miles" userId="bd698b7813d52dda" providerId="LiveId" clId="{511286A9-DEDC-4DDD-BC6E-A5F97AEDADBC}" dt="2023-09-16T05:49:26.253" v="523" actId="20577"/>
          <ac:spMkLst>
            <pc:docMk/>
            <pc:sldMk cId="3464546413" sldId="318"/>
            <ac:spMk id="3" creationId="{00000000-0000-0000-0000-000000000000}"/>
          </ac:spMkLst>
        </pc:spChg>
        <pc:spChg chg="mod">
          <ac:chgData name="Ashley Miles" userId="bd698b7813d52dda" providerId="LiveId" clId="{511286A9-DEDC-4DDD-BC6E-A5F97AEDADBC}" dt="2023-09-16T05:27:22.266" v="0"/>
          <ac:spMkLst>
            <pc:docMk/>
            <pc:sldMk cId="3464546413" sldId="318"/>
            <ac:spMk id="7" creationId="{00000000-0000-0000-0000-000000000000}"/>
          </ac:spMkLst>
        </pc:spChg>
        <pc:spChg chg="mod">
          <ac:chgData name="Ashley Miles" userId="bd698b7813d52dda" providerId="LiveId" clId="{511286A9-DEDC-4DDD-BC6E-A5F97AEDADBC}" dt="2023-09-16T05:27:22.266" v="0"/>
          <ac:spMkLst>
            <pc:docMk/>
            <pc:sldMk cId="3464546413" sldId="318"/>
            <ac:spMk id="8" creationId="{00000000-0000-0000-0000-000000000000}"/>
          </ac:spMkLst>
        </pc:spChg>
        <pc:grpChg chg="mod">
          <ac:chgData name="Ashley Miles" userId="bd698b7813d52dda" providerId="LiveId" clId="{511286A9-DEDC-4DDD-BC6E-A5F97AEDADBC}" dt="2023-09-16T05:27:22.266" v="0"/>
          <ac:grpSpMkLst>
            <pc:docMk/>
            <pc:sldMk cId="3464546413" sldId="318"/>
            <ac:grpSpMk id="6" creationId="{00000000-0000-0000-0000-000000000000}"/>
          </ac:grpSpMkLst>
        </pc:grpChg>
        <pc:cxnChg chg="mod">
          <ac:chgData name="Ashley Miles" userId="bd698b7813d52dda" providerId="LiveId" clId="{511286A9-DEDC-4DDD-BC6E-A5F97AEDADBC}" dt="2023-09-16T05:27:22.266" v="0"/>
          <ac:cxnSpMkLst>
            <pc:docMk/>
            <pc:sldMk cId="3464546413" sldId="318"/>
            <ac:cxnSpMk id="9" creationId="{00000000-0000-0000-0000-000000000000}"/>
          </ac:cxnSpMkLst>
        </pc:cxnChg>
      </pc:sldChg>
      <pc:sldChg chg="modSp mod">
        <pc:chgData name="Ashley Miles" userId="bd698b7813d52dda" providerId="LiveId" clId="{511286A9-DEDC-4DDD-BC6E-A5F97AEDADBC}" dt="2023-09-16T05:53:13.479" v="748" actId="20577"/>
        <pc:sldMkLst>
          <pc:docMk/>
          <pc:sldMk cId="2426657060" sldId="319"/>
        </pc:sldMkLst>
        <pc:spChg chg="mod">
          <ac:chgData name="Ashley Miles" userId="bd698b7813d52dda" providerId="LiveId" clId="{511286A9-DEDC-4DDD-BC6E-A5F97AEDADBC}" dt="2023-09-16T05:49:59.624" v="524" actId="2711"/>
          <ac:spMkLst>
            <pc:docMk/>
            <pc:sldMk cId="2426657060" sldId="319"/>
            <ac:spMk id="2" creationId="{00000000-0000-0000-0000-000000000000}"/>
          </ac:spMkLst>
        </pc:spChg>
        <pc:spChg chg="mod">
          <ac:chgData name="Ashley Miles" userId="bd698b7813d52dda" providerId="LiveId" clId="{511286A9-DEDC-4DDD-BC6E-A5F97AEDADBC}" dt="2023-09-16T05:53:13.479" v="748" actId="20577"/>
          <ac:spMkLst>
            <pc:docMk/>
            <pc:sldMk cId="2426657060" sldId="319"/>
            <ac:spMk id="3" creationId="{00000000-0000-0000-0000-000000000000}"/>
          </ac:spMkLst>
        </pc:spChg>
        <pc:spChg chg="mod">
          <ac:chgData name="Ashley Miles" userId="bd698b7813d52dda" providerId="LiveId" clId="{511286A9-DEDC-4DDD-BC6E-A5F97AEDADBC}" dt="2023-09-16T05:27:22.266" v="0"/>
          <ac:spMkLst>
            <pc:docMk/>
            <pc:sldMk cId="2426657060" sldId="319"/>
            <ac:spMk id="7" creationId="{00000000-0000-0000-0000-000000000000}"/>
          </ac:spMkLst>
        </pc:spChg>
        <pc:spChg chg="mod">
          <ac:chgData name="Ashley Miles" userId="bd698b7813d52dda" providerId="LiveId" clId="{511286A9-DEDC-4DDD-BC6E-A5F97AEDADBC}" dt="2023-09-16T05:27:22.266" v="0"/>
          <ac:spMkLst>
            <pc:docMk/>
            <pc:sldMk cId="2426657060" sldId="319"/>
            <ac:spMk id="8" creationId="{00000000-0000-0000-0000-000000000000}"/>
          </ac:spMkLst>
        </pc:spChg>
        <pc:grpChg chg="mod">
          <ac:chgData name="Ashley Miles" userId="bd698b7813d52dda" providerId="LiveId" clId="{511286A9-DEDC-4DDD-BC6E-A5F97AEDADBC}" dt="2023-09-16T05:27:22.266" v="0"/>
          <ac:grpSpMkLst>
            <pc:docMk/>
            <pc:sldMk cId="2426657060" sldId="319"/>
            <ac:grpSpMk id="6" creationId="{00000000-0000-0000-0000-000000000000}"/>
          </ac:grpSpMkLst>
        </pc:grpChg>
        <pc:cxnChg chg="mod">
          <ac:chgData name="Ashley Miles" userId="bd698b7813d52dda" providerId="LiveId" clId="{511286A9-DEDC-4DDD-BC6E-A5F97AEDADBC}" dt="2023-09-16T05:27:22.266" v="0"/>
          <ac:cxnSpMkLst>
            <pc:docMk/>
            <pc:sldMk cId="2426657060" sldId="319"/>
            <ac:cxnSpMk id="9" creationId="{00000000-0000-0000-0000-000000000000}"/>
          </ac:cxnSpMkLst>
        </pc:cxnChg>
      </pc:sldChg>
      <pc:sldChg chg="delSp modSp mod">
        <pc:chgData name="Ashley Miles" userId="bd698b7813d52dda" providerId="LiveId" clId="{511286A9-DEDC-4DDD-BC6E-A5F97AEDADBC}" dt="2023-09-16T05:54:59.870" v="846" actId="20577"/>
        <pc:sldMkLst>
          <pc:docMk/>
          <pc:sldMk cId="2814535029" sldId="320"/>
        </pc:sldMkLst>
        <pc:spChg chg="mod">
          <ac:chgData name="Ashley Miles" userId="bd698b7813d52dda" providerId="LiveId" clId="{511286A9-DEDC-4DDD-BC6E-A5F97AEDADBC}" dt="2023-09-16T05:53:29.238" v="750" actId="2711"/>
          <ac:spMkLst>
            <pc:docMk/>
            <pc:sldMk cId="2814535029" sldId="320"/>
            <ac:spMk id="2" creationId="{00000000-0000-0000-0000-000000000000}"/>
          </ac:spMkLst>
        </pc:spChg>
        <pc:spChg chg="mod">
          <ac:chgData name="Ashley Miles" userId="bd698b7813d52dda" providerId="LiveId" clId="{511286A9-DEDC-4DDD-BC6E-A5F97AEDADBC}" dt="2023-09-16T05:54:59.870" v="846" actId="20577"/>
          <ac:spMkLst>
            <pc:docMk/>
            <pc:sldMk cId="2814535029" sldId="320"/>
            <ac:spMk id="3" creationId="{00000000-0000-0000-0000-000000000000}"/>
          </ac:spMkLst>
        </pc:spChg>
        <pc:spChg chg="mod">
          <ac:chgData name="Ashley Miles" userId="bd698b7813d52dda" providerId="LiveId" clId="{511286A9-DEDC-4DDD-BC6E-A5F97AEDADBC}" dt="2023-09-16T05:27:22.266" v="0"/>
          <ac:spMkLst>
            <pc:docMk/>
            <pc:sldMk cId="2814535029" sldId="320"/>
            <ac:spMk id="7" creationId="{00000000-0000-0000-0000-000000000000}"/>
          </ac:spMkLst>
        </pc:spChg>
        <pc:spChg chg="mod">
          <ac:chgData name="Ashley Miles" userId="bd698b7813d52dda" providerId="LiveId" clId="{511286A9-DEDC-4DDD-BC6E-A5F97AEDADBC}" dt="2023-09-16T05:27:22.266" v="0"/>
          <ac:spMkLst>
            <pc:docMk/>
            <pc:sldMk cId="2814535029" sldId="320"/>
            <ac:spMk id="8" creationId="{00000000-0000-0000-0000-000000000000}"/>
          </ac:spMkLst>
        </pc:spChg>
        <pc:grpChg chg="del mod">
          <ac:chgData name="Ashley Miles" userId="bd698b7813d52dda" providerId="LiveId" clId="{511286A9-DEDC-4DDD-BC6E-A5F97AEDADBC}" dt="2023-09-16T05:53:21.975" v="749" actId="478"/>
          <ac:grpSpMkLst>
            <pc:docMk/>
            <pc:sldMk cId="2814535029" sldId="320"/>
            <ac:grpSpMk id="6" creationId="{00000000-0000-0000-0000-000000000000}"/>
          </ac:grpSpMkLst>
        </pc:grpChg>
        <pc:cxnChg chg="mod">
          <ac:chgData name="Ashley Miles" userId="bd698b7813d52dda" providerId="LiveId" clId="{511286A9-DEDC-4DDD-BC6E-A5F97AEDADBC}" dt="2023-09-16T05:27:22.266" v="0"/>
          <ac:cxnSpMkLst>
            <pc:docMk/>
            <pc:sldMk cId="2814535029" sldId="320"/>
            <ac:cxnSpMk id="9" creationId="{00000000-0000-0000-0000-000000000000}"/>
          </ac:cxnSpMkLst>
        </pc:cxnChg>
      </pc:sldChg>
      <pc:sldChg chg="delSp modSp mod">
        <pc:chgData name="Ashley Miles" userId="bd698b7813d52dda" providerId="LiveId" clId="{511286A9-DEDC-4DDD-BC6E-A5F97AEDADBC}" dt="2023-09-16T05:42:19.232" v="255" actId="20577"/>
        <pc:sldMkLst>
          <pc:docMk/>
          <pc:sldMk cId="4156909659" sldId="321"/>
        </pc:sldMkLst>
        <pc:spChg chg="mod">
          <ac:chgData name="Ashley Miles" userId="bd698b7813d52dda" providerId="LiveId" clId="{511286A9-DEDC-4DDD-BC6E-A5F97AEDADBC}" dt="2023-09-16T05:33:46.261" v="110" actId="20577"/>
          <ac:spMkLst>
            <pc:docMk/>
            <pc:sldMk cId="4156909659" sldId="321"/>
            <ac:spMk id="2" creationId="{00000000-0000-0000-0000-000000000000}"/>
          </ac:spMkLst>
        </pc:spChg>
        <pc:spChg chg="mod">
          <ac:chgData name="Ashley Miles" userId="bd698b7813d52dda" providerId="LiveId" clId="{511286A9-DEDC-4DDD-BC6E-A5F97AEDADBC}" dt="2023-09-16T05:27:22.266" v="0"/>
          <ac:spMkLst>
            <pc:docMk/>
            <pc:sldMk cId="4156909659" sldId="321"/>
            <ac:spMk id="7" creationId="{00000000-0000-0000-0000-000000000000}"/>
          </ac:spMkLst>
        </pc:spChg>
        <pc:spChg chg="mod">
          <ac:chgData name="Ashley Miles" userId="bd698b7813d52dda" providerId="LiveId" clId="{511286A9-DEDC-4DDD-BC6E-A5F97AEDADBC}" dt="2023-09-16T05:27:22.266" v="0"/>
          <ac:spMkLst>
            <pc:docMk/>
            <pc:sldMk cId="4156909659" sldId="321"/>
            <ac:spMk id="8" creationId="{00000000-0000-0000-0000-000000000000}"/>
          </ac:spMkLst>
        </pc:spChg>
        <pc:grpChg chg="del mod">
          <ac:chgData name="Ashley Miles" userId="bd698b7813d52dda" providerId="LiveId" clId="{511286A9-DEDC-4DDD-BC6E-A5F97AEDADBC}" dt="2023-09-16T05:31:55.421" v="89" actId="478"/>
          <ac:grpSpMkLst>
            <pc:docMk/>
            <pc:sldMk cId="4156909659" sldId="321"/>
            <ac:grpSpMk id="6" creationId="{00000000-0000-0000-0000-000000000000}"/>
          </ac:grpSpMkLst>
        </pc:grpChg>
        <pc:graphicFrameChg chg="mod modGraphic">
          <ac:chgData name="Ashley Miles" userId="bd698b7813d52dda" providerId="LiveId" clId="{511286A9-DEDC-4DDD-BC6E-A5F97AEDADBC}" dt="2023-09-16T05:42:19.232" v="255" actId="20577"/>
          <ac:graphicFrameMkLst>
            <pc:docMk/>
            <pc:sldMk cId="4156909659" sldId="321"/>
            <ac:graphicFrameMk id="13" creationId="{00000000-0000-0000-0000-000000000000}"/>
          </ac:graphicFrameMkLst>
        </pc:graphicFrameChg>
        <pc:cxnChg chg="mod">
          <ac:chgData name="Ashley Miles" userId="bd698b7813d52dda" providerId="LiveId" clId="{511286A9-DEDC-4DDD-BC6E-A5F97AEDADBC}" dt="2023-09-16T05:27:22.266" v="0"/>
          <ac:cxnSpMkLst>
            <pc:docMk/>
            <pc:sldMk cId="4156909659" sldId="321"/>
            <ac:cxnSpMk id="9" creationId="{00000000-0000-0000-0000-000000000000}"/>
          </ac:cxnSpMkLst>
        </pc:cxnChg>
      </pc:sldChg>
      <pc:sldChg chg="delSp modSp mod">
        <pc:chgData name="Ashley Miles" userId="bd698b7813d52dda" providerId="LiveId" clId="{511286A9-DEDC-4DDD-BC6E-A5F97AEDADBC}" dt="2023-09-16T05:43:23.762" v="277" actId="27636"/>
        <pc:sldMkLst>
          <pc:docMk/>
          <pc:sldMk cId="552946799" sldId="322"/>
        </pc:sldMkLst>
        <pc:spChg chg="mod">
          <ac:chgData name="Ashley Miles" userId="bd698b7813d52dda" providerId="LiveId" clId="{511286A9-DEDC-4DDD-BC6E-A5F97AEDADBC}" dt="2023-09-16T05:42:24.856" v="264" actId="20577"/>
          <ac:spMkLst>
            <pc:docMk/>
            <pc:sldMk cId="552946799" sldId="322"/>
            <ac:spMk id="2" creationId="{00000000-0000-0000-0000-000000000000}"/>
          </ac:spMkLst>
        </pc:spChg>
        <pc:spChg chg="mod">
          <ac:chgData name="Ashley Miles" userId="bd698b7813d52dda" providerId="LiveId" clId="{511286A9-DEDC-4DDD-BC6E-A5F97AEDADBC}" dt="2023-09-16T05:43:23.762" v="277" actId="27636"/>
          <ac:spMkLst>
            <pc:docMk/>
            <pc:sldMk cId="552946799" sldId="322"/>
            <ac:spMk id="3" creationId="{00000000-0000-0000-0000-000000000000}"/>
          </ac:spMkLst>
        </pc:spChg>
        <pc:spChg chg="mod">
          <ac:chgData name="Ashley Miles" userId="bd698b7813d52dda" providerId="LiveId" clId="{511286A9-DEDC-4DDD-BC6E-A5F97AEDADBC}" dt="2023-09-16T05:27:22.266" v="0"/>
          <ac:spMkLst>
            <pc:docMk/>
            <pc:sldMk cId="552946799" sldId="322"/>
            <ac:spMk id="7" creationId="{00000000-0000-0000-0000-000000000000}"/>
          </ac:spMkLst>
        </pc:spChg>
        <pc:spChg chg="mod">
          <ac:chgData name="Ashley Miles" userId="bd698b7813d52dda" providerId="LiveId" clId="{511286A9-DEDC-4DDD-BC6E-A5F97AEDADBC}" dt="2023-09-16T05:27:22.266" v="0"/>
          <ac:spMkLst>
            <pc:docMk/>
            <pc:sldMk cId="552946799" sldId="322"/>
            <ac:spMk id="8" creationId="{00000000-0000-0000-0000-000000000000}"/>
          </ac:spMkLst>
        </pc:spChg>
        <pc:grpChg chg="del mod">
          <ac:chgData name="Ashley Miles" userId="bd698b7813d52dda" providerId="LiveId" clId="{511286A9-DEDC-4DDD-BC6E-A5F97AEDADBC}" dt="2023-09-16T05:41:46.386" v="246" actId="478"/>
          <ac:grpSpMkLst>
            <pc:docMk/>
            <pc:sldMk cId="552946799" sldId="322"/>
            <ac:grpSpMk id="6" creationId="{00000000-0000-0000-0000-000000000000}"/>
          </ac:grpSpMkLst>
        </pc:grpChg>
        <pc:cxnChg chg="mod">
          <ac:chgData name="Ashley Miles" userId="bd698b7813d52dda" providerId="LiveId" clId="{511286A9-DEDC-4DDD-BC6E-A5F97AEDADBC}" dt="2023-09-16T05:27:22.266" v="0"/>
          <ac:cxnSpMkLst>
            <pc:docMk/>
            <pc:sldMk cId="552946799" sldId="322"/>
            <ac:cxnSpMk id="9" creationId="{00000000-0000-0000-0000-000000000000}"/>
          </ac:cxnSpMkLst>
        </pc:cxnChg>
      </pc:sldChg>
      <pc:sldMasterChg chg="modSp modSldLayout">
        <pc:chgData name="Ashley Miles" userId="bd698b7813d52dda" providerId="LiveId" clId="{511286A9-DEDC-4DDD-BC6E-A5F97AEDADBC}" dt="2023-09-16T05:27:22.266" v="0"/>
        <pc:sldMasterMkLst>
          <pc:docMk/>
          <pc:sldMasterMk cId="1591762112" sldId="2147483648"/>
        </pc:sldMasterMkLst>
        <pc:spChg chg="mod">
          <ac:chgData name="Ashley Miles" userId="bd698b7813d52dda" providerId="LiveId" clId="{511286A9-DEDC-4DDD-BC6E-A5F97AEDADBC}" dt="2023-09-16T05:27:22.266" v="0"/>
          <ac:spMkLst>
            <pc:docMk/>
            <pc:sldMasterMk cId="1591762112" sldId="2147483648"/>
            <ac:spMk id="2" creationId="{00000000-0000-0000-0000-000000000000}"/>
          </ac:spMkLst>
        </pc:spChg>
        <pc:spChg chg="mod">
          <ac:chgData name="Ashley Miles" userId="bd698b7813d52dda" providerId="LiveId" clId="{511286A9-DEDC-4DDD-BC6E-A5F97AEDADBC}" dt="2023-09-16T05:27:22.266" v="0"/>
          <ac:spMkLst>
            <pc:docMk/>
            <pc:sldMasterMk cId="1591762112" sldId="2147483648"/>
            <ac:spMk id="3" creationId="{00000000-0000-0000-0000-000000000000}"/>
          </ac:spMkLst>
        </pc:spChg>
        <pc:spChg chg="mod">
          <ac:chgData name="Ashley Miles" userId="bd698b7813d52dda" providerId="LiveId" clId="{511286A9-DEDC-4DDD-BC6E-A5F97AEDADBC}" dt="2023-09-16T05:27:22.266" v="0"/>
          <ac:spMkLst>
            <pc:docMk/>
            <pc:sldMasterMk cId="1591762112" sldId="2147483648"/>
            <ac:spMk id="4" creationId="{00000000-0000-0000-0000-000000000000}"/>
          </ac:spMkLst>
        </pc:spChg>
        <pc:spChg chg="mod">
          <ac:chgData name="Ashley Miles" userId="bd698b7813d52dda" providerId="LiveId" clId="{511286A9-DEDC-4DDD-BC6E-A5F97AEDADBC}" dt="2023-09-16T05:27:22.266" v="0"/>
          <ac:spMkLst>
            <pc:docMk/>
            <pc:sldMasterMk cId="1591762112" sldId="2147483648"/>
            <ac:spMk id="5" creationId="{00000000-0000-0000-0000-000000000000}"/>
          </ac:spMkLst>
        </pc:spChg>
        <pc:spChg chg="mod">
          <ac:chgData name="Ashley Miles" userId="bd698b7813d52dda" providerId="LiveId" clId="{511286A9-DEDC-4DDD-BC6E-A5F97AEDADBC}" dt="2023-09-16T05:27:22.266" v="0"/>
          <ac:spMkLst>
            <pc:docMk/>
            <pc:sldMasterMk cId="1591762112" sldId="2147483648"/>
            <ac:spMk id="6" creationId="{00000000-0000-0000-0000-000000000000}"/>
          </ac:spMkLst>
        </pc:spChg>
        <pc:spChg chg="mod">
          <ac:chgData name="Ashley Miles" userId="bd698b7813d52dda" providerId="LiveId" clId="{511286A9-DEDC-4DDD-BC6E-A5F97AEDADBC}" dt="2023-09-16T05:27:22.266" v="0"/>
          <ac:spMkLst>
            <pc:docMk/>
            <pc:sldMasterMk cId="1591762112" sldId="2147483648"/>
            <ac:spMk id="12" creationId="{00000000-0000-0000-0000-000000000000}"/>
          </ac:spMkLst>
        </pc:spChg>
        <pc:spChg chg="mod">
          <ac:chgData name="Ashley Miles" userId="bd698b7813d52dda" providerId="LiveId" clId="{511286A9-DEDC-4DDD-BC6E-A5F97AEDADBC}" dt="2023-09-16T05:27:22.266" v="0"/>
          <ac:spMkLst>
            <pc:docMk/>
            <pc:sldMasterMk cId="1591762112" sldId="2147483648"/>
            <ac:spMk id="13" creationId="{00000000-0000-0000-0000-000000000000}"/>
          </ac:spMkLst>
        </pc:spChg>
        <pc:grpChg chg="mod">
          <ac:chgData name="Ashley Miles" userId="bd698b7813d52dda" providerId="LiveId" clId="{511286A9-DEDC-4DDD-BC6E-A5F97AEDADBC}" dt="2023-09-16T05:27:22.266" v="0"/>
          <ac:grpSpMkLst>
            <pc:docMk/>
            <pc:sldMasterMk cId="1591762112" sldId="2147483648"/>
            <ac:grpSpMk id="11" creationId="{00000000-0000-0000-0000-000000000000}"/>
          </ac:grpSpMkLst>
        </pc:grpChg>
        <pc:cxnChg chg="mod">
          <ac:chgData name="Ashley Miles" userId="bd698b7813d52dda" providerId="LiveId" clId="{511286A9-DEDC-4DDD-BC6E-A5F97AEDADBC}" dt="2023-09-16T05:27:22.266" v="0"/>
          <ac:cxnSpMkLst>
            <pc:docMk/>
            <pc:sldMasterMk cId="1591762112" sldId="2147483648"/>
            <ac:cxnSpMk id="14" creationId="{00000000-0000-0000-0000-000000000000}"/>
          </ac:cxnSpMkLst>
        </pc:cxnChg>
        <pc:sldLayoutChg chg="modSp">
          <pc:chgData name="Ashley Miles" userId="bd698b7813d52dda" providerId="LiveId" clId="{511286A9-DEDC-4DDD-BC6E-A5F97AEDADBC}" dt="2023-09-16T05:27:22.266" v="0"/>
          <pc:sldLayoutMkLst>
            <pc:docMk/>
            <pc:sldMasterMk cId="1591762112" sldId="2147483648"/>
            <pc:sldLayoutMk cId="4097927768" sldId="2147483649"/>
          </pc:sldLayoutMkLst>
          <pc:spChg chg="mod">
            <ac:chgData name="Ashley Miles" userId="bd698b7813d52dda" providerId="LiveId" clId="{511286A9-DEDC-4DDD-BC6E-A5F97AEDADBC}" dt="2023-09-16T05:27:22.266" v="0"/>
            <ac:spMkLst>
              <pc:docMk/>
              <pc:sldMasterMk cId="1591762112" sldId="2147483648"/>
              <pc:sldLayoutMk cId="4097927768" sldId="2147483649"/>
              <ac:spMk id="2"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4097927768" sldId="2147483649"/>
              <ac:spMk id="3"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4097927768" sldId="2147483649"/>
              <ac:spMk id="9"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4097927768" sldId="2147483649"/>
              <ac:spMk id="10" creationId="{00000000-0000-0000-0000-000000000000}"/>
            </ac:spMkLst>
          </pc:spChg>
          <pc:grpChg chg="mod">
            <ac:chgData name="Ashley Miles" userId="bd698b7813d52dda" providerId="LiveId" clId="{511286A9-DEDC-4DDD-BC6E-A5F97AEDADBC}" dt="2023-09-16T05:27:22.266" v="0"/>
            <ac:grpSpMkLst>
              <pc:docMk/>
              <pc:sldMasterMk cId="1591762112" sldId="2147483648"/>
              <pc:sldLayoutMk cId="4097927768" sldId="2147483649"/>
              <ac:grpSpMk id="7" creationId="{00000000-0000-0000-0000-000000000000}"/>
            </ac:grpSpMkLst>
          </pc:grpChg>
          <pc:picChg chg="mod">
            <ac:chgData name="Ashley Miles" userId="bd698b7813d52dda" providerId="LiveId" clId="{511286A9-DEDC-4DDD-BC6E-A5F97AEDADBC}" dt="2023-09-16T05:27:22.266" v="0"/>
            <ac:picMkLst>
              <pc:docMk/>
              <pc:sldMasterMk cId="1591762112" sldId="2147483648"/>
              <pc:sldLayoutMk cId="4097927768" sldId="2147483649"/>
              <ac:picMk id="8" creationId="{00000000-0000-0000-0000-000000000000}"/>
            </ac:picMkLst>
          </pc:picChg>
          <pc:cxnChg chg="mod">
            <ac:chgData name="Ashley Miles" userId="bd698b7813d52dda" providerId="LiveId" clId="{511286A9-DEDC-4DDD-BC6E-A5F97AEDADBC}" dt="2023-09-16T05:27:22.266" v="0"/>
            <ac:cxnSpMkLst>
              <pc:docMk/>
              <pc:sldMasterMk cId="1591762112" sldId="2147483648"/>
              <pc:sldLayoutMk cId="4097927768" sldId="2147483649"/>
              <ac:cxnSpMk id="11" creationId="{00000000-0000-0000-0000-000000000000}"/>
            </ac:cxnSpMkLst>
          </pc:cxnChg>
        </pc:sldLayoutChg>
        <pc:sldLayoutChg chg="modSp">
          <pc:chgData name="Ashley Miles" userId="bd698b7813d52dda" providerId="LiveId" clId="{511286A9-DEDC-4DDD-BC6E-A5F97AEDADBC}" dt="2023-09-16T05:27:22.266" v="0"/>
          <pc:sldLayoutMkLst>
            <pc:docMk/>
            <pc:sldMasterMk cId="1591762112" sldId="2147483648"/>
            <pc:sldLayoutMk cId="3265848715" sldId="2147483651"/>
          </pc:sldLayoutMkLst>
          <pc:spChg chg="mod">
            <ac:chgData name="Ashley Miles" userId="bd698b7813d52dda" providerId="LiveId" clId="{511286A9-DEDC-4DDD-BC6E-A5F97AEDADBC}" dt="2023-09-16T05:27:22.266" v="0"/>
            <ac:spMkLst>
              <pc:docMk/>
              <pc:sldMasterMk cId="1591762112" sldId="2147483648"/>
              <pc:sldLayoutMk cId="3265848715" sldId="2147483651"/>
              <ac:spMk id="2"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3265848715" sldId="2147483651"/>
              <ac:spMk id="3" creationId="{00000000-0000-0000-0000-000000000000}"/>
            </ac:spMkLst>
          </pc:spChg>
        </pc:sldLayoutChg>
        <pc:sldLayoutChg chg="modSp">
          <pc:chgData name="Ashley Miles" userId="bd698b7813d52dda" providerId="LiveId" clId="{511286A9-DEDC-4DDD-BC6E-A5F97AEDADBC}" dt="2023-09-16T05:27:22.266" v="0"/>
          <pc:sldLayoutMkLst>
            <pc:docMk/>
            <pc:sldMasterMk cId="1591762112" sldId="2147483648"/>
            <pc:sldLayoutMk cId="587692306" sldId="2147483652"/>
          </pc:sldLayoutMkLst>
          <pc:spChg chg="mod">
            <ac:chgData name="Ashley Miles" userId="bd698b7813d52dda" providerId="LiveId" clId="{511286A9-DEDC-4DDD-BC6E-A5F97AEDADBC}" dt="2023-09-16T05:27:22.266" v="0"/>
            <ac:spMkLst>
              <pc:docMk/>
              <pc:sldMasterMk cId="1591762112" sldId="2147483648"/>
              <pc:sldLayoutMk cId="587692306" sldId="2147483652"/>
              <ac:spMk id="3"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587692306" sldId="2147483652"/>
              <ac:spMk id="4" creationId="{00000000-0000-0000-0000-000000000000}"/>
            </ac:spMkLst>
          </pc:spChg>
        </pc:sldLayoutChg>
        <pc:sldLayoutChg chg="modSp">
          <pc:chgData name="Ashley Miles" userId="bd698b7813d52dda" providerId="LiveId" clId="{511286A9-DEDC-4DDD-BC6E-A5F97AEDADBC}" dt="2023-09-16T05:27:22.266" v="0"/>
          <pc:sldLayoutMkLst>
            <pc:docMk/>
            <pc:sldMasterMk cId="1591762112" sldId="2147483648"/>
            <pc:sldLayoutMk cId="2546687049" sldId="2147483653"/>
          </pc:sldLayoutMkLst>
          <pc:spChg chg="mod">
            <ac:chgData name="Ashley Miles" userId="bd698b7813d52dda" providerId="LiveId" clId="{511286A9-DEDC-4DDD-BC6E-A5F97AEDADBC}" dt="2023-09-16T05:27:22.266" v="0"/>
            <ac:spMkLst>
              <pc:docMk/>
              <pc:sldMasterMk cId="1591762112" sldId="2147483648"/>
              <pc:sldLayoutMk cId="2546687049" sldId="2147483653"/>
              <ac:spMk id="3"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2546687049" sldId="2147483653"/>
              <ac:spMk id="4"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2546687049" sldId="2147483653"/>
              <ac:spMk id="5"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2546687049" sldId="2147483653"/>
              <ac:spMk id="6" creationId="{00000000-0000-0000-0000-000000000000}"/>
            </ac:spMkLst>
          </pc:spChg>
        </pc:sldLayoutChg>
        <pc:sldLayoutChg chg="modSp">
          <pc:chgData name="Ashley Miles" userId="bd698b7813d52dda" providerId="LiveId" clId="{511286A9-DEDC-4DDD-BC6E-A5F97AEDADBC}" dt="2023-09-16T05:27:22.266" v="0"/>
          <pc:sldLayoutMkLst>
            <pc:docMk/>
            <pc:sldMasterMk cId="1591762112" sldId="2147483648"/>
            <pc:sldLayoutMk cId="696758808" sldId="2147483656"/>
          </pc:sldLayoutMkLst>
          <pc:spChg chg="mod">
            <ac:chgData name="Ashley Miles" userId="bd698b7813d52dda" providerId="LiveId" clId="{511286A9-DEDC-4DDD-BC6E-A5F97AEDADBC}" dt="2023-09-16T05:27:22.266" v="0"/>
            <ac:spMkLst>
              <pc:docMk/>
              <pc:sldMasterMk cId="1591762112" sldId="2147483648"/>
              <pc:sldLayoutMk cId="696758808" sldId="2147483656"/>
              <ac:spMk id="2"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696758808" sldId="2147483656"/>
              <ac:spMk id="3"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696758808" sldId="2147483656"/>
              <ac:spMk id="4" creationId="{00000000-0000-0000-0000-000000000000}"/>
            </ac:spMkLst>
          </pc:spChg>
        </pc:sldLayoutChg>
        <pc:sldLayoutChg chg="modSp">
          <pc:chgData name="Ashley Miles" userId="bd698b7813d52dda" providerId="LiveId" clId="{511286A9-DEDC-4DDD-BC6E-A5F97AEDADBC}" dt="2023-09-16T05:27:22.266" v="0"/>
          <pc:sldLayoutMkLst>
            <pc:docMk/>
            <pc:sldMasterMk cId="1591762112" sldId="2147483648"/>
            <pc:sldLayoutMk cId="3899438815" sldId="2147483657"/>
          </pc:sldLayoutMkLst>
          <pc:spChg chg="mod">
            <ac:chgData name="Ashley Miles" userId="bd698b7813d52dda" providerId="LiveId" clId="{511286A9-DEDC-4DDD-BC6E-A5F97AEDADBC}" dt="2023-09-16T05:27:22.266" v="0"/>
            <ac:spMkLst>
              <pc:docMk/>
              <pc:sldMasterMk cId="1591762112" sldId="2147483648"/>
              <pc:sldLayoutMk cId="3899438815" sldId="2147483657"/>
              <ac:spMk id="2"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3899438815" sldId="2147483657"/>
              <ac:spMk id="3"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3899438815" sldId="2147483657"/>
              <ac:spMk id="4" creationId="{00000000-0000-0000-0000-000000000000}"/>
            </ac:spMkLst>
          </pc:spChg>
        </pc:sldLayoutChg>
        <pc:sldLayoutChg chg="modSp">
          <pc:chgData name="Ashley Miles" userId="bd698b7813d52dda" providerId="LiveId" clId="{511286A9-DEDC-4DDD-BC6E-A5F97AEDADBC}" dt="2023-09-16T05:27:22.266" v="0"/>
          <pc:sldLayoutMkLst>
            <pc:docMk/>
            <pc:sldMasterMk cId="1591762112" sldId="2147483648"/>
            <pc:sldLayoutMk cId="4219266973" sldId="2147483659"/>
          </pc:sldLayoutMkLst>
          <pc:spChg chg="mod">
            <ac:chgData name="Ashley Miles" userId="bd698b7813d52dda" providerId="LiveId" clId="{511286A9-DEDC-4DDD-BC6E-A5F97AEDADBC}" dt="2023-09-16T05:27:22.266" v="0"/>
            <ac:spMkLst>
              <pc:docMk/>
              <pc:sldMasterMk cId="1591762112" sldId="2147483648"/>
              <pc:sldLayoutMk cId="4219266973" sldId="2147483659"/>
              <ac:spMk id="2" creationId="{00000000-0000-0000-0000-000000000000}"/>
            </ac:spMkLst>
          </pc:spChg>
          <pc:spChg chg="mod">
            <ac:chgData name="Ashley Miles" userId="bd698b7813d52dda" providerId="LiveId" clId="{511286A9-DEDC-4DDD-BC6E-A5F97AEDADBC}" dt="2023-09-16T05:27:22.266" v="0"/>
            <ac:spMkLst>
              <pc:docMk/>
              <pc:sldMasterMk cId="1591762112" sldId="2147483648"/>
              <pc:sldLayoutMk cId="4219266973" sldId="2147483659"/>
              <ac:spMk id="3" creationId="{00000000-0000-0000-0000-000000000000}"/>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B8F7F-BDBA-4917-98B5-8B859CD41A8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E28A2817-936D-4708-8622-24730F6B3941}">
      <dgm:prSet phldrT="[Text]" custT="1"/>
      <dgm:spPr/>
      <dgm:t>
        <a:bodyPr/>
        <a:lstStyle/>
        <a:p>
          <a:r>
            <a:rPr lang="en-US" sz="1100" b="1" dirty="0">
              <a:solidFill>
                <a:schemeClr val="tx1"/>
              </a:solidFill>
              <a:latin typeface="Batang" panose="02030600000101010101" pitchFamily="18" charset="-127"/>
              <a:ea typeface="Batang" panose="02030600000101010101" pitchFamily="18" charset="-127"/>
              <a:cs typeface="Arial" pitchFamily="34" charset="0"/>
            </a:rPr>
            <a:t>Understanding</a:t>
          </a:r>
          <a:endParaRPr lang="en-US" sz="800" b="1" dirty="0">
            <a:solidFill>
              <a:schemeClr val="tx1"/>
            </a:solidFill>
            <a:latin typeface="Batang" panose="02030600000101010101" pitchFamily="18" charset="-127"/>
            <a:ea typeface="Batang" panose="02030600000101010101" pitchFamily="18" charset="-127"/>
            <a:cs typeface="Arial" pitchFamily="34" charset="0"/>
          </a:endParaRPr>
        </a:p>
      </dgm:t>
    </dgm:pt>
    <dgm:pt modelId="{38488276-1279-4A3E-A0B7-AF9EA3EB90F5}" type="parTrans" cxnId="{A72C82C5-404B-473D-BF59-D9CC3DA46F87}">
      <dgm:prSet/>
      <dgm:spPr/>
      <dgm:t>
        <a:bodyPr/>
        <a:lstStyle/>
        <a:p>
          <a:endParaRPr lang="en-US">
            <a:latin typeface="Arial" pitchFamily="34" charset="0"/>
            <a:cs typeface="Arial" pitchFamily="34" charset="0"/>
          </a:endParaRPr>
        </a:p>
      </dgm:t>
    </dgm:pt>
    <dgm:pt modelId="{E6763746-230E-4D8B-9CDC-C3B4B60EE8A5}" type="sibTrans" cxnId="{A72C82C5-404B-473D-BF59-D9CC3DA46F87}">
      <dgm:prSet/>
      <dgm:spPr/>
      <dgm:t>
        <a:bodyPr/>
        <a:lstStyle/>
        <a:p>
          <a:endParaRPr lang="en-US">
            <a:latin typeface="Arial" pitchFamily="34" charset="0"/>
            <a:cs typeface="Arial" pitchFamily="34" charset="0"/>
          </a:endParaRPr>
        </a:p>
      </dgm:t>
    </dgm:pt>
    <dgm:pt modelId="{FA12B3ED-05D2-45CE-8DC6-B5BBAE5CA85E}">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dirty="0">
              <a:latin typeface="Arial" pitchFamily="34" charset="0"/>
              <a:cs typeface="Arial" pitchFamily="34" charset="0"/>
            </a:rPr>
            <a:t> </a:t>
          </a:r>
          <a:r>
            <a:rPr lang="en-US" sz="1700" dirty="0">
              <a:latin typeface="Batang" panose="02030600000101010101" pitchFamily="18" charset="-127"/>
              <a:ea typeface="Batang" panose="02030600000101010101" pitchFamily="18" charset="-127"/>
              <a:cs typeface="Arial" pitchFamily="34" charset="0"/>
            </a:rPr>
            <a:t>Focus on the individual and their context</a:t>
          </a:r>
        </a:p>
      </dgm:t>
    </dgm:pt>
    <dgm:pt modelId="{528C404C-908E-4FA0-9E4D-E5296A03B885}" type="parTrans" cxnId="{BA05B6AD-0493-4B6E-9C5F-564D26C49598}">
      <dgm:prSet/>
      <dgm:spPr/>
      <dgm:t>
        <a:bodyPr/>
        <a:lstStyle/>
        <a:p>
          <a:endParaRPr lang="en-US">
            <a:latin typeface="Arial" pitchFamily="34" charset="0"/>
            <a:cs typeface="Arial" pitchFamily="34" charset="0"/>
          </a:endParaRPr>
        </a:p>
      </dgm:t>
    </dgm:pt>
    <dgm:pt modelId="{8DF5CB02-933F-447A-A0E7-22773ECD0027}" type="sibTrans" cxnId="{BA05B6AD-0493-4B6E-9C5F-564D26C49598}">
      <dgm:prSet/>
      <dgm:spPr/>
      <dgm:t>
        <a:bodyPr/>
        <a:lstStyle/>
        <a:p>
          <a:endParaRPr lang="en-US">
            <a:latin typeface="Arial" pitchFamily="34" charset="0"/>
            <a:cs typeface="Arial" pitchFamily="34" charset="0"/>
          </a:endParaRPr>
        </a:p>
      </dgm:t>
    </dgm:pt>
    <dgm:pt modelId="{C1ACC63F-56AD-4719-B5D9-4615143CDA02}">
      <dgm:prSet phldrT="[Text]"/>
      <dgm:spPr/>
      <dgm:t>
        <a:bodyPr/>
        <a:lstStyle/>
        <a:p>
          <a:r>
            <a:rPr lang="en-US" b="1" dirty="0">
              <a:solidFill>
                <a:schemeClr val="tx1"/>
              </a:solidFill>
              <a:latin typeface="Batang" panose="02030600000101010101" pitchFamily="18" charset="-127"/>
              <a:ea typeface="Batang" panose="02030600000101010101" pitchFamily="18" charset="-127"/>
              <a:cs typeface="Arial" pitchFamily="34" charset="0"/>
            </a:rPr>
            <a:t>Agreeing Action</a:t>
          </a:r>
        </a:p>
      </dgm:t>
    </dgm:pt>
    <dgm:pt modelId="{F3BC1F29-F41B-45FC-A27E-DE10CBC2A5D2}" type="parTrans" cxnId="{30603075-097B-4941-BD8E-49C1DDED450C}">
      <dgm:prSet/>
      <dgm:spPr/>
      <dgm:t>
        <a:bodyPr/>
        <a:lstStyle/>
        <a:p>
          <a:endParaRPr lang="en-US">
            <a:latin typeface="Arial" pitchFamily="34" charset="0"/>
            <a:cs typeface="Arial" pitchFamily="34" charset="0"/>
          </a:endParaRPr>
        </a:p>
      </dgm:t>
    </dgm:pt>
    <dgm:pt modelId="{5EB51DF0-1BFB-4D34-8C5B-AE2188B6F217}" type="sibTrans" cxnId="{30603075-097B-4941-BD8E-49C1DDED450C}">
      <dgm:prSet/>
      <dgm:spPr/>
      <dgm:t>
        <a:bodyPr/>
        <a:lstStyle/>
        <a:p>
          <a:endParaRPr lang="en-US">
            <a:latin typeface="Arial" pitchFamily="34" charset="0"/>
            <a:cs typeface="Arial" pitchFamily="34" charset="0"/>
          </a:endParaRPr>
        </a:p>
      </dgm:t>
    </dgm:pt>
    <dgm:pt modelId="{09ED079C-A085-435A-A940-27C61DB787CD}">
      <dgm:prSet phldrT="[Text]"/>
      <dgm:spPr/>
      <dgm:t>
        <a:bodyPr/>
        <a:lstStyle/>
        <a:p>
          <a:r>
            <a:rPr lang="en-US" dirty="0">
              <a:latin typeface="Batang" panose="02030600000101010101" pitchFamily="18" charset="-127"/>
              <a:ea typeface="Batang" panose="02030600000101010101" pitchFamily="18" charset="-127"/>
              <a:cs typeface="Arial" pitchFamily="34" charset="0"/>
            </a:rPr>
            <a:t>Action Planning, SMART Development Goals, Partnership with the Manager</a:t>
          </a:r>
        </a:p>
      </dgm:t>
    </dgm:pt>
    <dgm:pt modelId="{5E38BF98-7FA2-4C62-84B0-19C852B09842}" type="parTrans" cxnId="{BBBDF151-25FF-402C-8E8C-44E071C14E28}">
      <dgm:prSet/>
      <dgm:spPr/>
      <dgm:t>
        <a:bodyPr/>
        <a:lstStyle/>
        <a:p>
          <a:endParaRPr lang="en-US">
            <a:latin typeface="Arial" pitchFamily="34" charset="0"/>
            <a:cs typeface="Arial" pitchFamily="34" charset="0"/>
          </a:endParaRPr>
        </a:p>
      </dgm:t>
    </dgm:pt>
    <dgm:pt modelId="{C203F4EE-D57B-423D-A021-EC97424AB7FD}" type="sibTrans" cxnId="{BBBDF151-25FF-402C-8E8C-44E071C14E28}">
      <dgm:prSet/>
      <dgm:spPr/>
      <dgm:t>
        <a:bodyPr/>
        <a:lstStyle/>
        <a:p>
          <a:endParaRPr lang="en-US">
            <a:latin typeface="Arial" pitchFamily="34" charset="0"/>
            <a:cs typeface="Arial" pitchFamily="34" charset="0"/>
          </a:endParaRPr>
        </a:p>
      </dgm:t>
    </dgm:pt>
    <dgm:pt modelId="{5EFCD4BD-AF64-402F-9828-9A65B76EB920}">
      <dgm:prSet phldrT="[Text]"/>
      <dgm:spPr/>
      <dgm:t>
        <a:bodyPr/>
        <a:lstStyle/>
        <a:p>
          <a:r>
            <a:rPr lang="en-US" b="1" dirty="0">
              <a:solidFill>
                <a:schemeClr val="tx1"/>
              </a:solidFill>
              <a:latin typeface="Batang" panose="02030600000101010101" pitchFamily="18" charset="-127"/>
              <a:ea typeface="Batang" panose="02030600000101010101" pitchFamily="18" charset="-127"/>
              <a:cs typeface="Arial" pitchFamily="34" charset="0"/>
            </a:rPr>
            <a:t>Sustaining &amp; Buy-in</a:t>
          </a:r>
        </a:p>
      </dgm:t>
    </dgm:pt>
    <dgm:pt modelId="{ADBF4CF8-00C5-4BA7-86E0-3720255945CE}" type="parTrans" cxnId="{94905181-4F14-48F6-AA86-ACE9AB1E91CB}">
      <dgm:prSet/>
      <dgm:spPr/>
      <dgm:t>
        <a:bodyPr/>
        <a:lstStyle/>
        <a:p>
          <a:endParaRPr lang="en-US">
            <a:latin typeface="Arial" pitchFamily="34" charset="0"/>
            <a:cs typeface="Arial" pitchFamily="34" charset="0"/>
          </a:endParaRPr>
        </a:p>
      </dgm:t>
    </dgm:pt>
    <dgm:pt modelId="{C03B0234-12C7-4BB7-9446-E42DD76860BE}" type="sibTrans" cxnId="{94905181-4F14-48F6-AA86-ACE9AB1E91CB}">
      <dgm:prSet/>
      <dgm:spPr/>
      <dgm:t>
        <a:bodyPr/>
        <a:lstStyle/>
        <a:p>
          <a:endParaRPr lang="en-US">
            <a:latin typeface="Arial" pitchFamily="34" charset="0"/>
            <a:cs typeface="Arial" pitchFamily="34" charset="0"/>
          </a:endParaRPr>
        </a:p>
      </dgm:t>
    </dgm:pt>
    <dgm:pt modelId="{E604966F-4FAF-48EA-AB52-CF07AB8ED43D}">
      <dgm:prSet phldrT="[Text]"/>
      <dgm:spPr/>
      <dgm:t>
        <a:bodyPr/>
        <a:lstStyle/>
        <a:p>
          <a:r>
            <a:rPr lang="en-US" dirty="0">
              <a:latin typeface="Batang" panose="02030600000101010101" pitchFamily="18" charset="-127"/>
              <a:ea typeface="Batang" panose="02030600000101010101" pitchFamily="18" charset="-127"/>
              <a:cs typeface="Arial" pitchFamily="34" charset="0"/>
            </a:rPr>
            <a:t>Measurement and Review</a:t>
          </a:r>
        </a:p>
      </dgm:t>
    </dgm:pt>
    <dgm:pt modelId="{9821D60D-5730-4E7C-A295-87D0510EA7F6}" type="parTrans" cxnId="{C7881DB3-A1E1-46D4-8817-DAE30522A96D}">
      <dgm:prSet/>
      <dgm:spPr/>
      <dgm:t>
        <a:bodyPr/>
        <a:lstStyle/>
        <a:p>
          <a:endParaRPr lang="en-US">
            <a:latin typeface="Arial" pitchFamily="34" charset="0"/>
            <a:cs typeface="Arial" pitchFamily="34" charset="0"/>
          </a:endParaRPr>
        </a:p>
      </dgm:t>
    </dgm:pt>
    <dgm:pt modelId="{82B193C9-2B28-4137-8D04-372DDEEA8FAE}" type="sibTrans" cxnId="{C7881DB3-A1E1-46D4-8817-DAE30522A96D}">
      <dgm:prSet/>
      <dgm:spPr/>
      <dgm:t>
        <a:bodyPr/>
        <a:lstStyle/>
        <a:p>
          <a:endParaRPr lang="en-US">
            <a:latin typeface="Arial" pitchFamily="34" charset="0"/>
            <a:cs typeface="Arial" pitchFamily="34" charset="0"/>
          </a:endParaRPr>
        </a:p>
      </dgm:t>
    </dgm:pt>
    <dgm:pt modelId="{D24C7ADE-6907-4405-A51C-74629C4FF866}">
      <dgm:prSet/>
      <dgm:spPr/>
      <dgm:t>
        <a:bodyPr/>
        <a:lstStyle/>
        <a:p>
          <a:r>
            <a:rPr lang="en-US" b="1" dirty="0">
              <a:solidFill>
                <a:schemeClr val="tx1"/>
              </a:solidFill>
              <a:latin typeface="Batang" panose="02030600000101010101" pitchFamily="18" charset="-127"/>
              <a:ea typeface="Batang" panose="02030600000101010101" pitchFamily="18" charset="-127"/>
              <a:cs typeface="Arial" pitchFamily="34" charset="0"/>
            </a:rPr>
            <a:t>Agreeing Coaching Plan</a:t>
          </a:r>
        </a:p>
      </dgm:t>
    </dgm:pt>
    <dgm:pt modelId="{424202E1-3C21-4E03-92A2-261EC4320686}" type="parTrans" cxnId="{3D7C569C-641D-4C42-86C8-CA3E54B6A85D}">
      <dgm:prSet/>
      <dgm:spPr/>
      <dgm:t>
        <a:bodyPr/>
        <a:lstStyle/>
        <a:p>
          <a:endParaRPr lang="en-US">
            <a:latin typeface="Arial" pitchFamily="34" charset="0"/>
            <a:cs typeface="Arial" pitchFamily="34" charset="0"/>
          </a:endParaRPr>
        </a:p>
      </dgm:t>
    </dgm:pt>
    <dgm:pt modelId="{18398C2E-0F74-4DE9-ABCA-59A189043224}" type="sibTrans" cxnId="{3D7C569C-641D-4C42-86C8-CA3E54B6A85D}">
      <dgm:prSet/>
      <dgm:spPr/>
      <dgm:t>
        <a:bodyPr/>
        <a:lstStyle/>
        <a:p>
          <a:endParaRPr lang="en-US">
            <a:latin typeface="Arial" pitchFamily="34" charset="0"/>
            <a:cs typeface="Arial" pitchFamily="34" charset="0"/>
          </a:endParaRPr>
        </a:p>
      </dgm:t>
    </dgm:pt>
    <dgm:pt modelId="{BF83A6E6-6527-453A-BA66-77A6CEA13475}">
      <dgm:prSet/>
      <dgm:spPr/>
      <dgm:t>
        <a:bodyPr/>
        <a:lstStyle/>
        <a:p>
          <a:r>
            <a:rPr lang="en-US" b="1" dirty="0">
              <a:solidFill>
                <a:schemeClr val="tx1"/>
              </a:solidFill>
              <a:latin typeface="Batang" panose="02030600000101010101" pitchFamily="18" charset="-127"/>
              <a:ea typeface="Batang" panose="02030600000101010101" pitchFamily="18" charset="-127"/>
              <a:cs typeface="Arial" pitchFamily="34" charset="0"/>
            </a:rPr>
            <a:t>Assessment</a:t>
          </a:r>
          <a:endParaRPr lang="en-US" dirty="0">
            <a:solidFill>
              <a:schemeClr val="tx1"/>
            </a:solidFill>
            <a:latin typeface="Batang" panose="02030600000101010101" pitchFamily="18" charset="-127"/>
            <a:ea typeface="Batang" panose="02030600000101010101" pitchFamily="18" charset="-127"/>
            <a:cs typeface="Arial" pitchFamily="34" charset="0"/>
          </a:endParaRPr>
        </a:p>
      </dgm:t>
    </dgm:pt>
    <dgm:pt modelId="{73392E3B-C3D9-4665-8BD7-570932AA3B05}" type="parTrans" cxnId="{F278A4BD-4207-4E7F-937E-7BE942FB435F}">
      <dgm:prSet/>
      <dgm:spPr/>
      <dgm:t>
        <a:bodyPr/>
        <a:lstStyle/>
        <a:p>
          <a:endParaRPr lang="en-US">
            <a:latin typeface="Arial" pitchFamily="34" charset="0"/>
            <a:cs typeface="Arial" pitchFamily="34" charset="0"/>
          </a:endParaRPr>
        </a:p>
      </dgm:t>
    </dgm:pt>
    <dgm:pt modelId="{CD34CF1F-FFBC-43D1-91F7-88F6A7C85DA6}" type="sibTrans" cxnId="{F278A4BD-4207-4E7F-937E-7BE942FB435F}">
      <dgm:prSet/>
      <dgm:spPr/>
      <dgm:t>
        <a:bodyPr/>
        <a:lstStyle/>
        <a:p>
          <a:endParaRPr lang="en-US">
            <a:latin typeface="Arial" pitchFamily="34" charset="0"/>
            <a:cs typeface="Arial" pitchFamily="34" charset="0"/>
          </a:endParaRPr>
        </a:p>
      </dgm:t>
    </dgm:pt>
    <dgm:pt modelId="{2294DF0F-1235-4E95-979A-A9A87A6D65B2}">
      <dgm:prSet/>
      <dgm:spPr/>
      <dgm:t>
        <a:bodyPr/>
        <a:lstStyle/>
        <a:p>
          <a:r>
            <a:rPr lang="en-US" b="1" dirty="0">
              <a:solidFill>
                <a:schemeClr val="tx1"/>
              </a:solidFill>
              <a:latin typeface="Batang" panose="02030600000101010101" pitchFamily="18" charset="-127"/>
              <a:ea typeface="Batang" panose="02030600000101010101" pitchFamily="18" charset="-127"/>
              <a:cs typeface="Arial" pitchFamily="34" charset="0"/>
            </a:rPr>
            <a:t>Interpretation</a:t>
          </a:r>
        </a:p>
      </dgm:t>
    </dgm:pt>
    <dgm:pt modelId="{26129AA2-1C19-4A75-8F0F-587F6176FC91}" type="parTrans" cxnId="{6A61A652-E25E-47B7-983F-74017DD44177}">
      <dgm:prSet/>
      <dgm:spPr/>
      <dgm:t>
        <a:bodyPr/>
        <a:lstStyle/>
        <a:p>
          <a:endParaRPr lang="en-US">
            <a:latin typeface="Arial" pitchFamily="34" charset="0"/>
            <a:cs typeface="Arial" pitchFamily="34" charset="0"/>
          </a:endParaRPr>
        </a:p>
      </dgm:t>
    </dgm:pt>
    <dgm:pt modelId="{7C2DC9DA-541D-4F58-911C-48CB33427296}" type="sibTrans" cxnId="{6A61A652-E25E-47B7-983F-74017DD44177}">
      <dgm:prSet/>
      <dgm:spPr/>
      <dgm:t>
        <a:bodyPr/>
        <a:lstStyle/>
        <a:p>
          <a:endParaRPr lang="en-US">
            <a:latin typeface="Arial" pitchFamily="34" charset="0"/>
            <a:cs typeface="Arial" pitchFamily="34" charset="0"/>
          </a:endParaRPr>
        </a:p>
      </dgm:t>
    </dgm:pt>
    <dgm:pt modelId="{910C6883-8F16-4207-99FC-0ED7B955AE17}">
      <dgm:prSet/>
      <dgm:spPr/>
      <dgm:t>
        <a:bodyPr/>
        <a:lstStyle/>
        <a:p>
          <a:r>
            <a:rPr lang="en-US" dirty="0">
              <a:latin typeface="Batang" panose="02030600000101010101" pitchFamily="18" charset="-127"/>
              <a:ea typeface="Batang" panose="02030600000101010101" pitchFamily="18" charset="-127"/>
              <a:cs typeface="Arial" pitchFamily="34" charset="0"/>
            </a:rPr>
            <a:t>Communication and Agreeing Measurement of Success</a:t>
          </a:r>
        </a:p>
      </dgm:t>
    </dgm:pt>
    <dgm:pt modelId="{EED7B6E3-B363-4B90-BA38-07A3B3DF3F6E}" type="parTrans" cxnId="{D3D34EA3-9FFA-4C0F-876B-4251879CFC74}">
      <dgm:prSet/>
      <dgm:spPr/>
      <dgm:t>
        <a:bodyPr/>
        <a:lstStyle/>
        <a:p>
          <a:endParaRPr lang="en-US">
            <a:latin typeface="Arial" pitchFamily="34" charset="0"/>
            <a:cs typeface="Arial" pitchFamily="34" charset="0"/>
          </a:endParaRPr>
        </a:p>
      </dgm:t>
    </dgm:pt>
    <dgm:pt modelId="{D1FAC0D2-599D-47F4-9D1A-D17FE0C38484}" type="sibTrans" cxnId="{D3D34EA3-9FFA-4C0F-876B-4251879CFC74}">
      <dgm:prSet/>
      <dgm:spPr/>
      <dgm:t>
        <a:bodyPr/>
        <a:lstStyle/>
        <a:p>
          <a:endParaRPr lang="en-US">
            <a:latin typeface="Arial" pitchFamily="34" charset="0"/>
            <a:cs typeface="Arial" pitchFamily="34" charset="0"/>
          </a:endParaRPr>
        </a:p>
      </dgm:t>
    </dgm:pt>
    <dgm:pt modelId="{5C33A240-1535-438E-9AA9-C34AE1EDED3F}">
      <dgm:prSet/>
      <dgm:spPr/>
      <dgm:t>
        <a:bodyPr/>
        <a:lstStyle/>
        <a:p>
          <a:r>
            <a:rPr lang="en-US" dirty="0">
              <a:latin typeface="Batang" panose="02030600000101010101" pitchFamily="18" charset="-127"/>
              <a:ea typeface="Batang" panose="02030600000101010101" pitchFamily="18" charset="-127"/>
              <a:cs typeface="Arial" pitchFamily="34" charset="0"/>
            </a:rPr>
            <a:t>Targeting the real issue: Data Gathering</a:t>
          </a:r>
        </a:p>
      </dgm:t>
    </dgm:pt>
    <dgm:pt modelId="{8FD76F14-F0EB-44F1-86F7-6A63E91C4FEC}" type="parTrans" cxnId="{EEDED969-4848-4402-8FBA-A7C7C9BEB44E}">
      <dgm:prSet/>
      <dgm:spPr/>
      <dgm:t>
        <a:bodyPr/>
        <a:lstStyle/>
        <a:p>
          <a:endParaRPr lang="en-US">
            <a:latin typeface="Arial" pitchFamily="34" charset="0"/>
            <a:cs typeface="Arial" pitchFamily="34" charset="0"/>
          </a:endParaRPr>
        </a:p>
      </dgm:t>
    </dgm:pt>
    <dgm:pt modelId="{9257F09D-A755-478D-9FB3-60E03168C616}" type="sibTrans" cxnId="{EEDED969-4848-4402-8FBA-A7C7C9BEB44E}">
      <dgm:prSet/>
      <dgm:spPr/>
      <dgm:t>
        <a:bodyPr/>
        <a:lstStyle/>
        <a:p>
          <a:endParaRPr lang="en-US">
            <a:latin typeface="Arial" pitchFamily="34" charset="0"/>
            <a:cs typeface="Arial" pitchFamily="34" charset="0"/>
          </a:endParaRPr>
        </a:p>
      </dgm:t>
    </dgm:pt>
    <dgm:pt modelId="{5A974583-E11F-4498-A74E-6924B71924AC}">
      <dgm:prSet/>
      <dgm:spPr/>
      <dgm:t>
        <a:bodyPr/>
        <a:lstStyle/>
        <a:p>
          <a:r>
            <a:rPr lang="en-US" dirty="0">
              <a:latin typeface="Batang" panose="02030600000101010101" pitchFamily="18" charset="-127"/>
              <a:ea typeface="Batang" panose="02030600000101010101" pitchFamily="18" charset="-127"/>
              <a:cs typeface="Arial" pitchFamily="34" charset="0"/>
            </a:rPr>
            <a:t>Targeting the real issue: Interpreting Data &amp; Feedback</a:t>
          </a:r>
        </a:p>
      </dgm:t>
    </dgm:pt>
    <dgm:pt modelId="{4FE1A9B0-38F7-4127-A5DC-AAF3365F0370}" type="parTrans" cxnId="{0FE640F1-2100-49A2-B096-6203C23C3B1D}">
      <dgm:prSet/>
      <dgm:spPr/>
      <dgm:t>
        <a:bodyPr/>
        <a:lstStyle/>
        <a:p>
          <a:endParaRPr lang="en-US">
            <a:latin typeface="Arial" pitchFamily="34" charset="0"/>
            <a:cs typeface="Arial" pitchFamily="34" charset="0"/>
          </a:endParaRPr>
        </a:p>
      </dgm:t>
    </dgm:pt>
    <dgm:pt modelId="{08B61657-A0EA-44CC-885E-B1791B889EA5}" type="sibTrans" cxnId="{0FE640F1-2100-49A2-B096-6203C23C3B1D}">
      <dgm:prSet/>
      <dgm:spPr/>
      <dgm:t>
        <a:bodyPr/>
        <a:lstStyle/>
        <a:p>
          <a:endParaRPr lang="en-US">
            <a:latin typeface="Arial" pitchFamily="34" charset="0"/>
            <a:cs typeface="Arial" pitchFamily="34" charset="0"/>
          </a:endParaRPr>
        </a:p>
      </dgm:t>
    </dgm:pt>
    <dgm:pt modelId="{6B9C0B0E-6596-4E27-84B9-E93676DB11D3}" type="pres">
      <dgm:prSet presAssocID="{88BB8F7F-BDBA-4917-98B5-8B859CD41A8B}" presName="linearFlow" presStyleCnt="0">
        <dgm:presLayoutVars>
          <dgm:dir/>
          <dgm:animLvl val="lvl"/>
          <dgm:resizeHandles val="exact"/>
        </dgm:presLayoutVars>
      </dgm:prSet>
      <dgm:spPr/>
    </dgm:pt>
    <dgm:pt modelId="{4641E92A-1257-45EE-9F3E-53E347138469}" type="pres">
      <dgm:prSet presAssocID="{E28A2817-936D-4708-8622-24730F6B3941}" presName="composite" presStyleCnt="0"/>
      <dgm:spPr/>
    </dgm:pt>
    <dgm:pt modelId="{CB7B980B-389F-4E50-93D8-109171F3DC95}" type="pres">
      <dgm:prSet presAssocID="{E28A2817-936D-4708-8622-24730F6B3941}" presName="parentText" presStyleLbl="alignNode1" presStyleIdx="0" presStyleCnt="6" custScaleX="160665" custLinFactNeighborY="-1951">
        <dgm:presLayoutVars>
          <dgm:chMax val="1"/>
          <dgm:bulletEnabled val="1"/>
        </dgm:presLayoutVars>
      </dgm:prSet>
      <dgm:spPr/>
    </dgm:pt>
    <dgm:pt modelId="{BBB93135-1D0B-4D23-ACF4-05B71CB43906}" type="pres">
      <dgm:prSet presAssocID="{E28A2817-936D-4708-8622-24730F6B3941}" presName="descendantText" presStyleLbl="alignAcc1" presStyleIdx="0" presStyleCnt="6" custScaleX="82744" custLinFactNeighborX="-6253" custLinFactNeighborY="-503">
        <dgm:presLayoutVars>
          <dgm:bulletEnabled val="1"/>
        </dgm:presLayoutVars>
      </dgm:prSet>
      <dgm:spPr/>
    </dgm:pt>
    <dgm:pt modelId="{E447AF84-B42B-4C2D-8928-90739B20ED26}" type="pres">
      <dgm:prSet presAssocID="{E6763746-230E-4D8B-9CDC-C3B4B60EE8A5}" presName="sp" presStyleCnt="0"/>
      <dgm:spPr/>
    </dgm:pt>
    <dgm:pt modelId="{FB78CEF3-AC40-4355-9FCD-B4ED85952023}" type="pres">
      <dgm:prSet presAssocID="{D24C7ADE-6907-4405-A51C-74629C4FF866}" presName="composite" presStyleCnt="0"/>
      <dgm:spPr/>
    </dgm:pt>
    <dgm:pt modelId="{A5AB237F-5668-4172-B486-AE619251DDC6}" type="pres">
      <dgm:prSet presAssocID="{D24C7ADE-6907-4405-A51C-74629C4FF866}" presName="parentText" presStyleLbl="alignNode1" presStyleIdx="1" presStyleCnt="6" custScaleX="160665" custLinFactNeighborY="800">
        <dgm:presLayoutVars>
          <dgm:chMax val="1"/>
          <dgm:bulletEnabled val="1"/>
        </dgm:presLayoutVars>
      </dgm:prSet>
      <dgm:spPr/>
    </dgm:pt>
    <dgm:pt modelId="{5D3E4F5C-D186-4981-B15C-00B807B71A70}" type="pres">
      <dgm:prSet presAssocID="{D24C7ADE-6907-4405-A51C-74629C4FF866}" presName="descendantText" presStyleLbl="alignAcc1" presStyleIdx="1" presStyleCnt="6" custScaleX="83141" custLinFactNeighborX="-6450" custLinFactNeighborY="2396">
        <dgm:presLayoutVars>
          <dgm:bulletEnabled val="1"/>
        </dgm:presLayoutVars>
      </dgm:prSet>
      <dgm:spPr/>
    </dgm:pt>
    <dgm:pt modelId="{10A91545-A45B-4201-8641-4DDB8125430D}" type="pres">
      <dgm:prSet presAssocID="{18398C2E-0F74-4DE9-ABCA-59A189043224}" presName="sp" presStyleCnt="0"/>
      <dgm:spPr/>
    </dgm:pt>
    <dgm:pt modelId="{10CABB23-F0C2-4F74-855B-EBBD382CE1AD}" type="pres">
      <dgm:prSet presAssocID="{BF83A6E6-6527-453A-BA66-77A6CEA13475}" presName="composite" presStyleCnt="0"/>
      <dgm:spPr/>
    </dgm:pt>
    <dgm:pt modelId="{B23770D4-4496-4847-9E29-6909BD8B51F3}" type="pres">
      <dgm:prSet presAssocID="{BF83A6E6-6527-453A-BA66-77A6CEA13475}" presName="parentText" presStyleLbl="alignNode1" presStyleIdx="2" presStyleCnt="6" custScaleX="160665" custLinFactNeighborY="800">
        <dgm:presLayoutVars>
          <dgm:chMax val="1"/>
          <dgm:bulletEnabled val="1"/>
        </dgm:presLayoutVars>
      </dgm:prSet>
      <dgm:spPr/>
    </dgm:pt>
    <dgm:pt modelId="{AB540F74-B58F-4E18-B7AE-9683FFEB6442}" type="pres">
      <dgm:prSet presAssocID="{BF83A6E6-6527-453A-BA66-77A6CEA13475}" presName="descendantText" presStyleLbl="alignAcc1" presStyleIdx="2" presStyleCnt="6" custScaleX="88193" custLinFactNeighborX="-3613" custLinFactNeighborY="-7465">
        <dgm:presLayoutVars>
          <dgm:bulletEnabled val="1"/>
        </dgm:presLayoutVars>
      </dgm:prSet>
      <dgm:spPr/>
    </dgm:pt>
    <dgm:pt modelId="{655D4E7B-620A-418D-ADD8-36B78DBA8F27}" type="pres">
      <dgm:prSet presAssocID="{CD34CF1F-FFBC-43D1-91F7-88F6A7C85DA6}" presName="sp" presStyleCnt="0"/>
      <dgm:spPr/>
    </dgm:pt>
    <dgm:pt modelId="{FA3C8556-8B64-453E-97FD-A4661557D1F8}" type="pres">
      <dgm:prSet presAssocID="{2294DF0F-1235-4E95-979A-A9A87A6D65B2}" presName="composite" presStyleCnt="0"/>
      <dgm:spPr/>
    </dgm:pt>
    <dgm:pt modelId="{73E79E25-56DD-44A5-B787-86F9A105F914}" type="pres">
      <dgm:prSet presAssocID="{2294DF0F-1235-4E95-979A-A9A87A6D65B2}" presName="parentText" presStyleLbl="alignNode1" presStyleIdx="3" presStyleCnt="6" custScaleX="160665" custLinFactNeighborY="800">
        <dgm:presLayoutVars>
          <dgm:chMax val="1"/>
          <dgm:bulletEnabled val="1"/>
        </dgm:presLayoutVars>
      </dgm:prSet>
      <dgm:spPr/>
    </dgm:pt>
    <dgm:pt modelId="{1D937BB2-2AED-496D-B081-A5C607B792D7}" type="pres">
      <dgm:prSet presAssocID="{2294DF0F-1235-4E95-979A-A9A87A6D65B2}" presName="descendantText" presStyleLbl="alignAcc1" presStyleIdx="3" presStyleCnt="6" custScaleX="84212" custLinFactNeighborX="-5745" custLinFactNeighborY="-4566">
        <dgm:presLayoutVars>
          <dgm:bulletEnabled val="1"/>
        </dgm:presLayoutVars>
      </dgm:prSet>
      <dgm:spPr/>
    </dgm:pt>
    <dgm:pt modelId="{2ED6BB5C-DAC8-4072-9E82-6E7A68088555}" type="pres">
      <dgm:prSet presAssocID="{7C2DC9DA-541D-4F58-911C-48CB33427296}" presName="sp" presStyleCnt="0"/>
      <dgm:spPr/>
    </dgm:pt>
    <dgm:pt modelId="{8FD05EDC-3D66-489E-9A5E-F93A8DBB787A}" type="pres">
      <dgm:prSet presAssocID="{C1ACC63F-56AD-4719-B5D9-4615143CDA02}" presName="composite" presStyleCnt="0"/>
      <dgm:spPr/>
    </dgm:pt>
    <dgm:pt modelId="{D9CE088C-0577-49EA-A985-C9D486B3AD7B}" type="pres">
      <dgm:prSet presAssocID="{C1ACC63F-56AD-4719-B5D9-4615143CDA02}" presName="parentText" presStyleLbl="alignNode1" presStyleIdx="4" presStyleCnt="6" custScaleX="160665" custLinFactNeighborY="800">
        <dgm:presLayoutVars>
          <dgm:chMax val="1"/>
          <dgm:bulletEnabled val="1"/>
        </dgm:presLayoutVars>
      </dgm:prSet>
      <dgm:spPr/>
    </dgm:pt>
    <dgm:pt modelId="{FE8BA9CB-1E7C-48A3-B66F-27A356D9231D}" type="pres">
      <dgm:prSet presAssocID="{C1ACC63F-56AD-4719-B5D9-4615143CDA02}" presName="descendantText" presStyleLbl="alignAcc1" presStyleIdx="4" presStyleCnt="6" custScaleX="93665" custLinFactNeighborX="-1364" custLinFactNeighborY="-1668">
        <dgm:presLayoutVars>
          <dgm:bulletEnabled val="1"/>
        </dgm:presLayoutVars>
      </dgm:prSet>
      <dgm:spPr/>
    </dgm:pt>
    <dgm:pt modelId="{A7AA76CF-659A-4197-B230-9F4317A4DF2E}" type="pres">
      <dgm:prSet presAssocID="{5EB51DF0-1BFB-4D34-8C5B-AE2188B6F217}" presName="sp" presStyleCnt="0"/>
      <dgm:spPr/>
    </dgm:pt>
    <dgm:pt modelId="{FB19B764-339A-4184-981F-5C980ABD10C1}" type="pres">
      <dgm:prSet presAssocID="{5EFCD4BD-AF64-402F-9828-9A65B76EB920}" presName="composite" presStyleCnt="0"/>
      <dgm:spPr/>
    </dgm:pt>
    <dgm:pt modelId="{45C27AA0-F71A-4DFC-94E1-AE74FC61886F}" type="pres">
      <dgm:prSet presAssocID="{5EFCD4BD-AF64-402F-9828-9A65B76EB920}" presName="parentText" presStyleLbl="alignNode1" presStyleIdx="5" presStyleCnt="6" custScaleX="160665" custLinFactNeighborY="800">
        <dgm:presLayoutVars>
          <dgm:chMax val="1"/>
          <dgm:bulletEnabled val="1"/>
        </dgm:presLayoutVars>
      </dgm:prSet>
      <dgm:spPr/>
    </dgm:pt>
    <dgm:pt modelId="{7B2F17AF-EECA-4272-B62C-76E93FBDC443}" type="pres">
      <dgm:prSet presAssocID="{5EFCD4BD-AF64-402F-9828-9A65B76EB920}" presName="descendantText" presStyleLbl="alignAcc1" presStyleIdx="5" presStyleCnt="6" custScaleX="56890" custLinFactNeighborX="-18586" custLinFactNeighborY="1231">
        <dgm:presLayoutVars>
          <dgm:bulletEnabled val="1"/>
        </dgm:presLayoutVars>
      </dgm:prSet>
      <dgm:spPr/>
    </dgm:pt>
  </dgm:ptLst>
  <dgm:cxnLst>
    <dgm:cxn modelId="{AB966C01-CD53-4E94-A91B-D92E9291653B}" type="presOf" srcId="{BF83A6E6-6527-453A-BA66-77A6CEA13475}" destId="{B23770D4-4496-4847-9E29-6909BD8B51F3}" srcOrd="0" destOrd="0" presId="urn:microsoft.com/office/officeart/2005/8/layout/chevron2"/>
    <dgm:cxn modelId="{62D83202-498F-4E4A-BDB5-70F475695A46}" type="presOf" srcId="{5EFCD4BD-AF64-402F-9828-9A65B76EB920}" destId="{45C27AA0-F71A-4DFC-94E1-AE74FC61886F}" srcOrd="0" destOrd="0" presId="urn:microsoft.com/office/officeart/2005/8/layout/chevron2"/>
    <dgm:cxn modelId="{7A1B961F-F35C-4225-93D3-FEC729FA9AF9}" type="presOf" srcId="{D24C7ADE-6907-4405-A51C-74629C4FF866}" destId="{A5AB237F-5668-4172-B486-AE619251DDC6}" srcOrd="0" destOrd="0" presId="urn:microsoft.com/office/officeart/2005/8/layout/chevron2"/>
    <dgm:cxn modelId="{8F70862B-1DF6-4F18-8EE9-83ED101A412E}" type="presOf" srcId="{88BB8F7F-BDBA-4917-98B5-8B859CD41A8B}" destId="{6B9C0B0E-6596-4E27-84B9-E93676DB11D3}" srcOrd="0" destOrd="0" presId="urn:microsoft.com/office/officeart/2005/8/layout/chevron2"/>
    <dgm:cxn modelId="{53BBCC3B-6A2B-4730-B284-3252F7FB9F77}" type="presOf" srcId="{E604966F-4FAF-48EA-AB52-CF07AB8ED43D}" destId="{7B2F17AF-EECA-4272-B62C-76E93FBDC443}" srcOrd="0" destOrd="0" presId="urn:microsoft.com/office/officeart/2005/8/layout/chevron2"/>
    <dgm:cxn modelId="{830C6E41-B245-4C50-8BAD-96C26ADD3E89}" type="presOf" srcId="{09ED079C-A085-435A-A940-27C61DB787CD}" destId="{FE8BA9CB-1E7C-48A3-B66F-27A356D9231D}" srcOrd="0" destOrd="0" presId="urn:microsoft.com/office/officeart/2005/8/layout/chevron2"/>
    <dgm:cxn modelId="{EEDED969-4848-4402-8FBA-A7C7C9BEB44E}" srcId="{BF83A6E6-6527-453A-BA66-77A6CEA13475}" destId="{5C33A240-1535-438E-9AA9-C34AE1EDED3F}" srcOrd="0" destOrd="0" parTransId="{8FD76F14-F0EB-44F1-86F7-6A63E91C4FEC}" sibTransId="{9257F09D-A755-478D-9FB3-60E03168C616}"/>
    <dgm:cxn modelId="{BBBDF151-25FF-402C-8E8C-44E071C14E28}" srcId="{C1ACC63F-56AD-4719-B5D9-4615143CDA02}" destId="{09ED079C-A085-435A-A940-27C61DB787CD}" srcOrd="0" destOrd="0" parTransId="{5E38BF98-7FA2-4C62-84B0-19C852B09842}" sibTransId="{C203F4EE-D57B-423D-A021-EC97424AB7FD}"/>
    <dgm:cxn modelId="{6A61A652-E25E-47B7-983F-74017DD44177}" srcId="{88BB8F7F-BDBA-4917-98B5-8B859CD41A8B}" destId="{2294DF0F-1235-4E95-979A-A9A87A6D65B2}" srcOrd="3" destOrd="0" parTransId="{26129AA2-1C19-4A75-8F0F-587F6176FC91}" sibTransId="{7C2DC9DA-541D-4F58-911C-48CB33427296}"/>
    <dgm:cxn modelId="{30603075-097B-4941-BD8E-49C1DDED450C}" srcId="{88BB8F7F-BDBA-4917-98B5-8B859CD41A8B}" destId="{C1ACC63F-56AD-4719-B5D9-4615143CDA02}" srcOrd="4" destOrd="0" parTransId="{F3BC1F29-F41B-45FC-A27E-DE10CBC2A5D2}" sibTransId="{5EB51DF0-1BFB-4D34-8C5B-AE2188B6F217}"/>
    <dgm:cxn modelId="{194CF47D-F62E-452D-B4FA-55592E62EAA5}" type="presOf" srcId="{FA12B3ED-05D2-45CE-8DC6-B5BBAE5CA85E}" destId="{BBB93135-1D0B-4D23-ACF4-05B71CB43906}" srcOrd="0" destOrd="0" presId="urn:microsoft.com/office/officeart/2005/8/layout/chevron2"/>
    <dgm:cxn modelId="{94905181-4F14-48F6-AA86-ACE9AB1E91CB}" srcId="{88BB8F7F-BDBA-4917-98B5-8B859CD41A8B}" destId="{5EFCD4BD-AF64-402F-9828-9A65B76EB920}" srcOrd="5" destOrd="0" parTransId="{ADBF4CF8-00C5-4BA7-86E0-3720255945CE}" sibTransId="{C03B0234-12C7-4BB7-9446-E42DD76860BE}"/>
    <dgm:cxn modelId="{4F5C9088-65E8-4AEC-9DEE-B060F21AA5C8}" type="presOf" srcId="{2294DF0F-1235-4E95-979A-A9A87A6D65B2}" destId="{73E79E25-56DD-44A5-B787-86F9A105F914}" srcOrd="0" destOrd="0" presId="urn:microsoft.com/office/officeart/2005/8/layout/chevron2"/>
    <dgm:cxn modelId="{3D7C569C-641D-4C42-86C8-CA3E54B6A85D}" srcId="{88BB8F7F-BDBA-4917-98B5-8B859CD41A8B}" destId="{D24C7ADE-6907-4405-A51C-74629C4FF866}" srcOrd="1" destOrd="0" parTransId="{424202E1-3C21-4E03-92A2-261EC4320686}" sibTransId="{18398C2E-0F74-4DE9-ABCA-59A189043224}"/>
    <dgm:cxn modelId="{D3D34EA3-9FFA-4C0F-876B-4251879CFC74}" srcId="{D24C7ADE-6907-4405-A51C-74629C4FF866}" destId="{910C6883-8F16-4207-99FC-0ED7B955AE17}" srcOrd="0" destOrd="0" parTransId="{EED7B6E3-B363-4B90-BA38-07A3B3DF3F6E}" sibTransId="{D1FAC0D2-599D-47F4-9D1A-D17FE0C38484}"/>
    <dgm:cxn modelId="{BA05B6AD-0493-4B6E-9C5F-564D26C49598}" srcId="{E28A2817-936D-4708-8622-24730F6B3941}" destId="{FA12B3ED-05D2-45CE-8DC6-B5BBAE5CA85E}" srcOrd="0" destOrd="0" parTransId="{528C404C-908E-4FA0-9E4D-E5296A03B885}" sibTransId="{8DF5CB02-933F-447A-A0E7-22773ECD0027}"/>
    <dgm:cxn modelId="{C7881DB3-A1E1-46D4-8817-DAE30522A96D}" srcId="{5EFCD4BD-AF64-402F-9828-9A65B76EB920}" destId="{E604966F-4FAF-48EA-AB52-CF07AB8ED43D}" srcOrd="0" destOrd="0" parTransId="{9821D60D-5730-4E7C-A295-87D0510EA7F6}" sibTransId="{82B193C9-2B28-4137-8D04-372DDEEA8FAE}"/>
    <dgm:cxn modelId="{733B4EB4-9463-4AF6-9BD1-F49BEFBB5615}" type="presOf" srcId="{5C33A240-1535-438E-9AA9-C34AE1EDED3F}" destId="{AB540F74-B58F-4E18-B7AE-9683FFEB6442}" srcOrd="0" destOrd="0" presId="urn:microsoft.com/office/officeart/2005/8/layout/chevron2"/>
    <dgm:cxn modelId="{F278A4BD-4207-4E7F-937E-7BE942FB435F}" srcId="{88BB8F7F-BDBA-4917-98B5-8B859CD41A8B}" destId="{BF83A6E6-6527-453A-BA66-77A6CEA13475}" srcOrd="2" destOrd="0" parTransId="{73392E3B-C3D9-4665-8BD7-570932AA3B05}" sibTransId="{CD34CF1F-FFBC-43D1-91F7-88F6A7C85DA6}"/>
    <dgm:cxn modelId="{5FDD93BF-4A97-4A44-B645-5C01B47ADBCC}" type="presOf" srcId="{910C6883-8F16-4207-99FC-0ED7B955AE17}" destId="{5D3E4F5C-D186-4981-B15C-00B807B71A70}" srcOrd="0" destOrd="0" presId="urn:microsoft.com/office/officeart/2005/8/layout/chevron2"/>
    <dgm:cxn modelId="{AD5665C3-0F19-4025-A9B4-8C9133A53CB0}" type="presOf" srcId="{C1ACC63F-56AD-4719-B5D9-4615143CDA02}" destId="{D9CE088C-0577-49EA-A985-C9D486B3AD7B}" srcOrd="0" destOrd="0" presId="urn:microsoft.com/office/officeart/2005/8/layout/chevron2"/>
    <dgm:cxn modelId="{A72C82C5-404B-473D-BF59-D9CC3DA46F87}" srcId="{88BB8F7F-BDBA-4917-98B5-8B859CD41A8B}" destId="{E28A2817-936D-4708-8622-24730F6B3941}" srcOrd="0" destOrd="0" parTransId="{38488276-1279-4A3E-A0B7-AF9EA3EB90F5}" sibTransId="{E6763746-230E-4D8B-9CDC-C3B4B60EE8A5}"/>
    <dgm:cxn modelId="{BCC4D9DE-50A2-440E-B779-95AF19C3E6B0}" type="presOf" srcId="{5A974583-E11F-4498-A74E-6924B71924AC}" destId="{1D937BB2-2AED-496D-B081-A5C607B792D7}" srcOrd="0" destOrd="0" presId="urn:microsoft.com/office/officeart/2005/8/layout/chevron2"/>
    <dgm:cxn modelId="{0FE640F1-2100-49A2-B096-6203C23C3B1D}" srcId="{2294DF0F-1235-4E95-979A-A9A87A6D65B2}" destId="{5A974583-E11F-4498-A74E-6924B71924AC}" srcOrd="0" destOrd="0" parTransId="{4FE1A9B0-38F7-4127-A5DC-AAF3365F0370}" sibTransId="{08B61657-A0EA-44CC-885E-B1791B889EA5}"/>
    <dgm:cxn modelId="{0A3741F4-901C-472D-B90F-7E971DA8A48E}" type="presOf" srcId="{E28A2817-936D-4708-8622-24730F6B3941}" destId="{CB7B980B-389F-4E50-93D8-109171F3DC95}" srcOrd="0" destOrd="0" presId="urn:microsoft.com/office/officeart/2005/8/layout/chevron2"/>
    <dgm:cxn modelId="{AF832CF8-CCBD-4B4E-AA60-2D0FC53D7B56}" type="presParOf" srcId="{6B9C0B0E-6596-4E27-84B9-E93676DB11D3}" destId="{4641E92A-1257-45EE-9F3E-53E347138469}" srcOrd="0" destOrd="0" presId="urn:microsoft.com/office/officeart/2005/8/layout/chevron2"/>
    <dgm:cxn modelId="{E2485309-F9BD-42BF-AD64-BF9FBD6954D1}" type="presParOf" srcId="{4641E92A-1257-45EE-9F3E-53E347138469}" destId="{CB7B980B-389F-4E50-93D8-109171F3DC95}" srcOrd="0" destOrd="0" presId="urn:microsoft.com/office/officeart/2005/8/layout/chevron2"/>
    <dgm:cxn modelId="{B539DF13-BC73-4C7B-83FB-C545DD9AFD65}" type="presParOf" srcId="{4641E92A-1257-45EE-9F3E-53E347138469}" destId="{BBB93135-1D0B-4D23-ACF4-05B71CB43906}" srcOrd="1" destOrd="0" presId="urn:microsoft.com/office/officeart/2005/8/layout/chevron2"/>
    <dgm:cxn modelId="{DA1574DC-30C8-4926-AAEC-287BDA7D8E3B}" type="presParOf" srcId="{6B9C0B0E-6596-4E27-84B9-E93676DB11D3}" destId="{E447AF84-B42B-4C2D-8928-90739B20ED26}" srcOrd="1" destOrd="0" presId="urn:microsoft.com/office/officeart/2005/8/layout/chevron2"/>
    <dgm:cxn modelId="{0B4AE238-66FF-431B-A1BA-A0FAB6126300}" type="presParOf" srcId="{6B9C0B0E-6596-4E27-84B9-E93676DB11D3}" destId="{FB78CEF3-AC40-4355-9FCD-B4ED85952023}" srcOrd="2" destOrd="0" presId="urn:microsoft.com/office/officeart/2005/8/layout/chevron2"/>
    <dgm:cxn modelId="{CB28D360-9EB7-4142-B6CB-EE39CC7664A6}" type="presParOf" srcId="{FB78CEF3-AC40-4355-9FCD-B4ED85952023}" destId="{A5AB237F-5668-4172-B486-AE619251DDC6}" srcOrd="0" destOrd="0" presId="urn:microsoft.com/office/officeart/2005/8/layout/chevron2"/>
    <dgm:cxn modelId="{6D82B49D-213E-460A-A7C5-709EBFC486F0}" type="presParOf" srcId="{FB78CEF3-AC40-4355-9FCD-B4ED85952023}" destId="{5D3E4F5C-D186-4981-B15C-00B807B71A70}" srcOrd="1" destOrd="0" presId="urn:microsoft.com/office/officeart/2005/8/layout/chevron2"/>
    <dgm:cxn modelId="{F081836F-DBFB-45C4-834A-AE11DD33F5C1}" type="presParOf" srcId="{6B9C0B0E-6596-4E27-84B9-E93676DB11D3}" destId="{10A91545-A45B-4201-8641-4DDB8125430D}" srcOrd="3" destOrd="0" presId="urn:microsoft.com/office/officeart/2005/8/layout/chevron2"/>
    <dgm:cxn modelId="{E96CCD35-0441-4ACC-B852-480FEDFA6979}" type="presParOf" srcId="{6B9C0B0E-6596-4E27-84B9-E93676DB11D3}" destId="{10CABB23-F0C2-4F74-855B-EBBD382CE1AD}" srcOrd="4" destOrd="0" presId="urn:microsoft.com/office/officeart/2005/8/layout/chevron2"/>
    <dgm:cxn modelId="{A790A294-F6AB-4DE5-AB81-8EA39E248090}" type="presParOf" srcId="{10CABB23-F0C2-4F74-855B-EBBD382CE1AD}" destId="{B23770D4-4496-4847-9E29-6909BD8B51F3}" srcOrd="0" destOrd="0" presId="urn:microsoft.com/office/officeart/2005/8/layout/chevron2"/>
    <dgm:cxn modelId="{3975082F-AD5B-40D8-B8E2-B64828C64BB1}" type="presParOf" srcId="{10CABB23-F0C2-4F74-855B-EBBD382CE1AD}" destId="{AB540F74-B58F-4E18-B7AE-9683FFEB6442}" srcOrd="1" destOrd="0" presId="urn:microsoft.com/office/officeart/2005/8/layout/chevron2"/>
    <dgm:cxn modelId="{A7597CFD-F2E4-40F5-8179-D2059A225E6B}" type="presParOf" srcId="{6B9C0B0E-6596-4E27-84B9-E93676DB11D3}" destId="{655D4E7B-620A-418D-ADD8-36B78DBA8F27}" srcOrd="5" destOrd="0" presId="urn:microsoft.com/office/officeart/2005/8/layout/chevron2"/>
    <dgm:cxn modelId="{CC766D78-C397-46D6-8C5A-3D09471A2B7F}" type="presParOf" srcId="{6B9C0B0E-6596-4E27-84B9-E93676DB11D3}" destId="{FA3C8556-8B64-453E-97FD-A4661557D1F8}" srcOrd="6" destOrd="0" presId="urn:microsoft.com/office/officeart/2005/8/layout/chevron2"/>
    <dgm:cxn modelId="{EA6B891C-3F6B-4F09-AB64-AE7538146054}" type="presParOf" srcId="{FA3C8556-8B64-453E-97FD-A4661557D1F8}" destId="{73E79E25-56DD-44A5-B787-86F9A105F914}" srcOrd="0" destOrd="0" presId="urn:microsoft.com/office/officeart/2005/8/layout/chevron2"/>
    <dgm:cxn modelId="{D5CBAB50-2C7C-4448-BAE2-EE9F8B9B84C2}" type="presParOf" srcId="{FA3C8556-8B64-453E-97FD-A4661557D1F8}" destId="{1D937BB2-2AED-496D-B081-A5C607B792D7}" srcOrd="1" destOrd="0" presId="urn:microsoft.com/office/officeart/2005/8/layout/chevron2"/>
    <dgm:cxn modelId="{B5636E87-B03B-47EF-AFC9-8001CA4607DF}" type="presParOf" srcId="{6B9C0B0E-6596-4E27-84B9-E93676DB11D3}" destId="{2ED6BB5C-DAC8-4072-9E82-6E7A68088555}" srcOrd="7" destOrd="0" presId="urn:microsoft.com/office/officeart/2005/8/layout/chevron2"/>
    <dgm:cxn modelId="{24D8865F-4288-4392-870C-4CBE6C6CDFF3}" type="presParOf" srcId="{6B9C0B0E-6596-4E27-84B9-E93676DB11D3}" destId="{8FD05EDC-3D66-489E-9A5E-F93A8DBB787A}" srcOrd="8" destOrd="0" presId="urn:microsoft.com/office/officeart/2005/8/layout/chevron2"/>
    <dgm:cxn modelId="{6E56D741-006B-4EA8-B0D9-7801B90E2C11}" type="presParOf" srcId="{8FD05EDC-3D66-489E-9A5E-F93A8DBB787A}" destId="{D9CE088C-0577-49EA-A985-C9D486B3AD7B}" srcOrd="0" destOrd="0" presId="urn:microsoft.com/office/officeart/2005/8/layout/chevron2"/>
    <dgm:cxn modelId="{15D47538-7319-4558-8D59-2E7E79BBC8ED}" type="presParOf" srcId="{8FD05EDC-3D66-489E-9A5E-F93A8DBB787A}" destId="{FE8BA9CB-1E7C-48A3-B66F-27A356D9231D}" srcOrd="1" destOrd="0" presId="urn:microsoft.com/office/officeart/2005/8/layout/chevron2"/>
    <dgm:cxn modelId="{E33BD883-7A7E-416F-90A8-C6312C2E8738}" type="presParOf" srcId="{6B9C0B0E-6596-4E27-84B9-E93676DB11D3}" destId="{A7AA76CF-659A-4197-B230-9F4317A4DF2E}" srcOrd="9" destOrd="0" presId="urn:microsoft.com/office/officeart/2005/8/layout/chevron2"/>
    <dgm:cxn modelId="{6B727FD0-0E89-4F60-86B5-A9BE34AD4637}" type="presParOf" srcId="{6B9C0B0E-6596-4E27-84B9-E93676DB11D3}" destId="{FB19B764-339A-4184-981F-5C980ABD10C1}" srcOrd="10" destOrd="0" presId="urn:microsoft.com/office/officeart/2005/8/layout/chevron2"/>
    <dgm:cxn modelId="{4D0D17F4-D515-4ED1-80D8-4345D6BE2915}" type="presParOf" srcId="{FB19B764-339A-4184-981F-5C980ABD10C1}" destId="{45C27AA0-F71A-4DFC-94E1-AE74FC61886F}" srcOrd="0" destOrd="0" presId="urn:microsoft.com/office/officeart/2005/8/layout/chevron2"/>
    <dgm:cxn modelId="{83DFFC69-D4B8-437A-A106-08B9CD6D2DF4}" type="presParOf" srcId="{FB19B764-339A-4184-981F-5C980ABD10C1}" destId="{7B2F17AF-EECA-4272-B62C-76E93FBDC44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B980B-389F-4E50-93D8-109171F3DC95}">
      <dsp:nvSpPr>
        <dsp:cNvPr id="0" name=""/>
        <dsp:cNvSpPr/>
      </dsp:nvSpPr>
      <dsp:spPr>
        <a:xfrm rot="5400000">
          <a:off x="116603" y="-57263"/>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Understanding</a:t>
          </a:r>
          <a:endParaRPr lang="en-US" sz="800" b="1" kern="1200" dirty="0">
            <a:solidFill>
              <a:schemeClr val="tx1"/>
            </a:solidFill>
            <a:latin typeface="Batang" panose="02030600000101010101" pitchFamily="18" charset="-127"/>
            <a:ea typeface="Batang" panose="02030600000101010101" pitchFamily="18" charset="-127"/>
            <a:cs typeface="Arial" pitchFamily="34" charset="0"/>
          </a:endParaRPr>
        </a:p>
      </dsp:txBody>
      <dsp:txXfrm rot="-5400000">
        <a:off x="59340" y="0"/>
        <a:ext cx="1033274" cy="918748"/>
      </dsp:txXfrm>
    </dsp:sp>
    <dsp:sp modelId="{BBB93135-1D0B-4D23-ACF4-05B71CB43906}">
      <dsp:nvSpPr>
        <dsp:cNvPr id="0" name=""/>
        <dsp:cNvSpPr/>
      </dsp:nvSpPr>
      <dsp:spPr>
        <a:xfrm rot="5400000">
          <a:off x="4322479" y="-3222782"/>
          <a:ext cx="597500" cy="704306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None/>
            <a:tabLst/>
            <a:defRPr/>
          </a:pPr>
          <a:r>
            <a:rPr lang="en-US" sz="2400" kern="1200" dirty="0">
              <a:latin typeface="Arial" pitchFamily="34" charset="0"/>
              <a:cs typeface="Arial" pitchFamily="34" charset="0"/>
            </a:rPr>
            <a:t> </a:t>
          </a:r>
          <a:r>
            <a:rPr lang="en-US" sz="1700" kern="1200" dirty="0">
              <a:latin typeface="Batang" panose="02030600000101010101" pitchFamily="18" charset="-127"/>
              <a:ea typeface="Batang" panose="02030600000101010101" pitchFamily="18" charset="-127"/>
              <a:cs typeface="Arial" pitchFamily="34" charset="0"/>
            </a:rPr>
            <a:t>Focus on the individual and their context</a:t>
          </a:r>
        </a:p>
      </dsp:txBody>
      <dsp:txXfrm rot="-5400000">
        <a:off x="1099696" y="29169"/>
        <a:ext cx="7013898" cy="539164"/>
      </dsp:txXfrm>
    </dsp:sp>
    <dsp:sp modelId="{A5AB237F-5668-4172-B486-AE619251DDC6}">
      <dsp:nvSpPr>
        <dsp:cNvPr id="0" name=""/>
        <dsp:cNvSpPr/>
      </dsp:nvSpPr>
      <dsp:spPr>
        <a:xfrm rot="5400000">
          <a:off x="116603" y="773979"/>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Agreeing Coaching Plan</a:t>
          </a:r>
        </a:p>
      </dsp:txBody>
      <dsp:txXfrm rot="-5400000">
        <a:off x="59340" y="831242"/>
        <a:ext cx="1033274" cy="918748"/>
      </dsp:txXfrm>
    </dsp:sp>
    <dsp:sp modelId="{5D3E4F5C-D186-4981-B15C-00B807B71A70}">
      <dsp:nvSpPr>
        <dsp:cNvPr id="0" name=""/>
        <dsp:cNvSpPr/>
      </dsp:nvSpPr>
      <dsp:spPr>
        <a:xfrm rot="5400000">
          <a:off x="4323653" y="-2418611"/>
          <a:ext cx="597186" cy="71108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Batang" panose="02030600000101010101" pitchFamily="18" charset="-127"/>
              <a:ea typeface="Batang" panose="02030600000101010101" pitchFamily="18" charset="-127"/>
              <a:cs typeface="Arial" pitchFamily="34" charset="0"/>
            </a:rPr>
            <a:t>Communication and Agreeing Measurement of Success</a:t>
          </a:r>
        </a:p>
      </dsp:txBody>
      <dsp:txXfrm rot="-5400000">
        <a:off x="1066840" y="867354"/>
        <a:ext cx="7081660" cy="538882"/>
      </dsp:txXfrm>
    </dsp:sp>
    <dsp:sp modelId="{B23770D4-4496-4847-9E29-6909BD8B51F3}">
      <dsp:nvSpPr>
        <dsp:cNvPr id="0" name=""/>
        <dsp:cNvSpPr/>
      </dsp:nvSpPr>
      <dsp:spPr>
        <a:xfrm rot="5400000">
          <a:off x="116603" y="1594868"/>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Assessment</a:t>
          </a:r>
          <a:endParaRPr lang="en-US" sz="1100" kern="1200" dirty="0">
            <a:solidFill>
              <a:schemeClr val="tx1"/>
            </a:solidFill>
            <a:latin typeface="Batang" panose="02030600000101010101" pitchFamily="18" charset="-127"/>
            <a:ea typeface="Batang" panose="02030600000101010101" pitchFamily="18" charset="-127"/>
            <a:cs typeface="Arial" pitchFamily="34" charset="0"/>
          </a:endParaRPr>
        </a:p>
      </dsp:txBody>
      <dsp:txXfrm rot="-5400000">
        <a:off x="59340" y="1652131"/>
        <a:ext cx="1033274" cy="918748"/>
      </dsp:txXfrm>
    </dsp:sp>
    <dsp:sp modelId="{AB540F74-B58F-4E18-B7AE-9683FFEB6442}">
      <dsp:nvSpPr>
        <dsp:cNvPr id="0" name=""/>
        <dsp:cNvSpPr/>
      </dsp:nvSpPr>
      <dsp:spPr>
        <a:xfrm rot="5400000">
          <a:off x="4807367" y="-2101822"/>
          <a:ext cx="597186" cy="800123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Batang" panose="02030600000101010101" pitchFamily="18" charset="-127"/>
              <a:ea typeface="Batang" panose="02030600000101010101" pitchFamily="18" charset="-127"/>
              <a:cs typeface="Arial" pitchFamily="34" charset="0"/>
            </a:rPr>
            <a:t>Targeting the real issue: Data Gathering</a:t>
          </a:r>
        </a:p>
      </dsp:txBody>
      <dsp:txXfrm rot="-5400000">
        <a:off x="1105344" y="1629353"/>
        <a:ext cx="7972081" cy="538882"/>
      </dsp:txXfrm>
    </dsp:sp>
    <dsp:sp modelId="{73E79E25-56DD-44A5-B787-86F9A105F914}">
      <dsp:nvSpPr>
        <dsp:cNvPr id="0" name=""/>
        <dsp:cNvSpPr/>
      </dsp:nvSpPr>
      <dsp:spPr>
        <a:xfrm rot="5400000">
          <a:off x="116603" y="2415756"/>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Interpretation</a:t>
          </a:r>
        </a:p>
      </dsp:txBody>
      <dsp:txXfrm rot="-5400000">
        <a:off x="59340" y="2473019"/>
        <a:ext cx="1033274" cy="918748"/>
      </dsp:txXfrm>
    </dsp:sp>
    <dsp:sp modelId="{1D937BB2-2AED-496D-B081-A5C607B792D7}">
      <dsp:nvSpPr>
        <dsp:cNvPr id="0" name=""/>
        <dsp:cNvSpPr/>
      </dsp:nvSpPr>
      <dsp:spPr>
        <a:xfrm rot="5400000">
          <a:off x="4432707" y="-910599"/>
          <a:ext cx="597186" cy="729519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Batang" panose="02030600000101010101" pitchFamily="18" charset="-127"/>
              <a:ea typeface="Batang" panose="02030600000101010101" pitchFamily="18" charset="-127"/>
              <a:cs typeface="Arial" pitchFamily="34" charset="0"/>
            </a:rPr>
            <a:t>Targeting the real issue: Interpreting Data &amp; Feedback</a:t>
          </a:r>
        </a:p>
      </dsp:txBody>
      <dsp:txXfrm rot="-5400000">
        <a:off x="1083705" y="2467555"/>
        <a:ext cx="7266039" cy="538882"/>
      </dsp:txXfrm>
    </dsp:sp>
    <dsp:sp modelId="{D9CE088C-0577-49EA-A985-C9D486B3AD7B}">
      <dsp:nvSpPr>
        <dsp:cNvPr id="0" name=""/>
        <dsp:cNvSpPr/>
      </dsp:nvSpPr>
      <dsp:spPr>
        <a:xfrm rot="5400000">
          <a:off x="116603" y="3236645"/>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Agreeing Action</a:t>
          </a:r>
        </a:p>
      </dsp:txBody>
      <dsp:txXfrm rot="-5400000">
        <a:off x="59340" y="3293908"/>
        <a:ext cx="1033274" cy="918748"/>
      </dsp:txXfrm>
    </dsp:sp>
    <dsp:sp modelId="{FE8BA9CB-1E7C-48A3-B66F-27A356D9231D}">
      <dsp:nvSpPr>
        <dsp:cNvPr id="0" name=""/>
        <dsp:cNvSpPr/>
      </dsp:nvSpPr>
      <dsp:spPr>
        <a:xfrm rot="5400000">
          <a:off x="5285180" y="-937269"/>
          <a:ext cx="597186" cy="902492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Batang" panose="02030600000101010101" pitchFamily="18" charset="-127"/>
              <a:ea typeface="Batang" panose="02030600000101010101" pitchFamily="18" charset="-127"/>
              <a:cs typeface="Arial" pitchFamily="34" charset="0"/>
            </a:rPr>
            <a:t>Action Planning, SMART Development Goals, Partnership with the Manager</a:t>
          </a:r>
        </a:p>
      </dsp:txBody>
      <dsp:txXfrm rot="-5400000">
        <a:off x="1071313" y="3305750"/>
        <a:ext cx="8995769" cy="538882"/>
      </dsp:txXfrm>
    </dsp:sp>
    <dsp:sp modelId="{45C27AA0-F71A-4DFC-94E1-AE74FC61886F}">
      <dsp:nvSpPr>
        <dsp:cNvPr id="0" name=""/>
        <dsp:cNvSpPr/>
      </dsp:nvSpPr>
      <dsp:spPr>
        <a:xfrm rot="5400000">
          <a:off x="116603" y="4053188"/>
          <a:ext cx="918748" cy="10332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latin typeface="Batang" panose="02030600000101010101" pitchFamily="18" charset="-127"/>
              <a:ea typeface="Batang" panose="02030600000101010101" pitchFamily="18" charset="-127"/>
              <a:cs typeface="Arial" pitchFamily="34" charset="0"/>
            </a:rPr>
            <a:t>Sustaining &amp; Buy-in</a:t>
          </a:r>
        </a:p>
      </dsp:txBody>
      <dsp:txXfrm rot="-5400000">
        <a:off x="59340" y="4110451"/>
        <a:ext cx="1033274" cy="918748"/>
      </dsp:txXfrm>
    </dsp:sp>
    <dsp:sp modelId="{7B2F17AF-EECA-4272-B62C-76E93FBDC443}">
      <dsp:nvSpPr>
        <dsp:cNvPr id="0" name=""/>
        <dsp:cNvSpPr/>
      </dsp:nvSpPr>
      <dsp:spPr>
        <a:xfrm rot="5400000">
          <a:off x="2437379" y="2748712"/>
          <a:ext cx="597186" cy="332935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Batang" panose="02030600000101010101" pitchFamily="18" charset="-127"/>
              <a:ea typeface="Batang" panose="02030600000101010101" pitchFamily="18" charset="-127"/>
              <a:cs typeface="Arial" pitchFamily="34" charset="0"/>
            </a:rPr>
            <a:t>Measurement and Review</a:t>
          </a:r>
        </a:p>
      </dsp:txBody>
      <dsp:txXfrm rot="-5400000">
        <a:off x="1071293" y="4143950"/>
        <a:ext cx="3300206" cy="5388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307086-0D85-43E4-A1AA-FC2646201CD2}" type="datetimeFigureOut">
              <a:rPr lang="en-US" smtClean="0"/>
              <a:t>9/16/2023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FCF845-6DB3-4DF2-974F-391A85391E8A}" type="slidenum">
              <a:rPr lang="en-US" smtClean="0"/>
              <a:t>‹#›</a:t>
            </a:fld>
            <a:endParaRPr lang="en-US"/>
          </a:p>
        </p:txBody>
      </p:sp>
    </p:spTree>
    <p:extLst>
      <p:ext uri="{BB962C8B-B14F-4D97-AF65-F5344CB8AC3E}">
        <p14:creationId xmlns:p14="http://schemas.microsoft.com/office/powerpoint/2010/main" val="1761117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E04F0B-5AD8-4900-8E0F-1FC902AB6628}" type="datetimeFigureOut">
              <a:rPr lang="en-US" smtClean="0"/>
              <a:t>9/16/2023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36250F-5163-49E7-B21A-821290203A59}" type="slidenum">
              <a:rPr lang="en-US" smtClean="0"/>
              <a:t>‹#›</a:t>
            </a:fld>
            <a:endParaRPr lang="en-US"/>
          </a:p>
        </p:txBody>
      </p:sp>
      <p:grpSp>
        <p:nvGrpSpPr>
          <p:cNvPr id="7" name="Group 6"/>
          <p:cNvGrpSpPr/>
          <p:nvPr userDrawn="1"/>
        </p:nvGrpSpPr>
        <p:grpSpPr>
          <a:xfrm>
            <a:off x="0" y="8254"/>
            <a:ext cx="12090400" cy="656224"/>
            <a:chOff x="0" y="8254"/>
            <a:chExt cx="9067800" cy="525146"/>
          </a:xfrm>
        </p:grpSpPr>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54"/>
              <a:ext cx="3162506" cy="45720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9"/>
            <p:cNvSpPr txBox="1"/>
            <p:nvPr/>
          </p:nvSpPr>
          <p:spPr>
            <a:xfrm>
              <a:off x="3124200" y="17512"/>
              <a:ext cx="4800600" cy="439688"/>
            </a:xfrm>
            <a:prstGeom prst="rect">
              <a:avLst/>
            </a:prstGeom>
            <a:gradFill flip="none" rotWithShape="1">
              <a:gsLst>
                <a:gs pos="0">
                  <a:schemeClr val="accent1">
                    <a:tint val="66000"/>
                    <a:satMod val="160000"/>
                  </a:schemeClr>
                </a:gs>
                <a:gs pos="27000">
                  <a:schemeClr val="accent1">
                    <a:tint val="44500"/>
                    <a:satMod val="160000"/>
                  </a:schemeClr>
                </a:gs>
                <a:gs pos="100000">
                  <a:schemeClr val="accent1">
                    <a:tint val="23500"/>
                    <a:satMod val="160000"/>
                  </a:schemeClr>
                </a:gs>
              </a:gsLst>
              <a:lin ang="10800000" scaled="1"/>
              <a:tileRect/>
            </a:gradFill>
          </p:spPr>
          <p:txBody>
            <a:bodyPr wrap="square" rtlCol="0">
              <a:noAutofit/>
            </a:bodyPr>
            <a:lstStyle/>
            <a:p>
              <a:pPr marL="0" marR="0">
                <a:spcBef>
                  <a:spcPts val="0"/>
                </a:spcBef>
                <a:spcAft>
                  <a:spcPts val="0"/>
                </a:spcAft>
              </a:pPr>
              <a:r>
                <a:rPr lang="en-US" sz="1400" kern="1200">
                  <a:solidFill>
                    <a:srgbClr val="000000"/>
                  </a:solidFill>
                  <a:effectLst/>
                  <a:latin typeface="Calibri"/>
                  <a:ea typeface="Times New Roman"/>
                  <a:cs typeface="Times New Roman"/>
                </a:rPr>
                <a:t>      </a:t>
              </a:r>
              <a:endParaRPr lang="en-US" sz="1200">
                <a:effectLst/>
                <a:latin typeface="Times New Roman"/>
                <a:ea typeface="Times New Roman"/>
              </a:endParaRPr>
            </a:p>
            <a:p>
              <a:pPr marL="0" marR="0">
                <a:spcBef>
                  <a:spcPts val="0"/>
                </a:spcBef>
                <a:spcAft>
                  <a:spcPts val="0"/>
                </a:spcAft>
              </a:pPr>
              <a:r>
                <a:rPr lang="en-US" sz="1100">
                  <a:effectLst/>
                  <a:latin typeface="Calibri"/>
                  <a:ea typeface="Calibri"/>
                  <a:cs typeface="Times New Roman"/>
                </a:rPr>
                <a:t> </a:t>
              </a:r>
            </a:p>
          </p:txBody>
        </p:sp>
        <p:sp>
          <p:nvSpPr>
            <p:cNvPr id="10" name="Text Box 2"/>
            <p:cNvSpPr txBox="1"/>
            <p:nvPr/>
          </p:nvSpPr>
          <p:spPr>
            <a:xfrm>
              <a:off x="7975600" y="46990"/>
              <a:ext cx="1092200" cy="48641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dirty="0">
                  <a:effectLst/>
                  <a:ea typeface="Calibri"/>
                  <a:cs typeface="Times New Roman"/>
                </a:rPr>
                <a:t>Ashley Miles Consulting</a:t>
              </a:r>
            </a:p>
          </p:txBody>
        </p:sp>
        <p:cxnSp>
          <p:nvCxnSpPr>
            <p:cNvPr id="11" name="Straight Connector 10"/>
            <p:cNvCxnSpPr/>
            <p:nvPr/>
          </p:nvCxnSpPr>
          <p:spPr>
            <a:xfrm>
              <a:off x="8001000" y="76200"/>
              <a:ext cx="0" cy="3634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7927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CE04F0B-5AD8-4900-8E0F-1FC902AB6628}" type="datetimeFigureOut">
              <a:rPr lang="en-US" smtClean="0"/>
              <a:t>9/16/2023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8A53D-1367-4C7C-AFE1-58903B9BC568}" type="slidenum">
              <a:rPr lang="en-US" smtClean="0"/>
              <a:t>‹#›</a:t>
            </a:fld>
            <a:endParaRPr lang="en-US" dirty="0"/>
          </a:p>
        </p:txBody>
      </p:sp>
    </p:spTree>
    <p:extLst>
      <p:ext uri="{BB962C8B-B14F-4D97-AF65-F5344CB8AC3E}">
        <p14:creationId xmlns:p14="http://schemas.microsoft.com/office/powerpoint/2010/main" val="3976591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E04F0B-5AD8-4900-8E0F-1FC902AB6628}" type="datetimeFigureOut">
              <a:rPr lang="en-US" smtClean="0"/>
              <a:t>9/16/2023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3265848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E04F0B-5AD8-4900-8E0F-1FC902AB6628}" type="datetimeFigureOut">
              <a:rPr lang="en-US" smtClean="0"/>
              <a:t>9/16/2023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587692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E04F0B-5AD8-4900-8E0F-1FC902AB6628}" type="datetimeFigureOut">
              <a:rPr lang="en-US" smtClean="0"/>
              <a:t>9/16/2023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254668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E04F0B-5AD8-4900-8E0F-1FC902AB6628}" type="datetimeFigureOut">
              <a:rPr lang="en-US" smtClean="0"/>
              <a:t>9/16/2023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3023362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E04F0B-5AD8-4900-8E0F-1FC902AB6628}" type="datetimeFigureOut">
              <a:rPr lang="en-US" smtClean="0"/>
              <a:t>9/16/2023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1690937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E04F0B-5AD8-4900-8E0F-1FC902AB6628}" type="datetimeFigureOut">
              <a:rPr lang="en-US" smtClean="0"/>
              <a:t>9/16/2023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696758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E04F0B-5AD8-4900-8E0F-1FC902AB6628}" type="datetimeFigureOut">
              <a:rPr lang="en-US" smtClean="0"/>
              <a:t>9/16/2023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389943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E04F0B-5AD8-4900-8E0F-1FC902AB6628}" type="datetimeFigureOut">
              <a:rPr lang="en-US" smtClean="0"/>
              <a:t>9/16/2023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336467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E04F0B-5AD8-4900-8E0F-1FC902AB6628}" type="datetimeFigureOut">
              <a:rPr lang="en-US" smtClean="0"/>
              <a:t>9/16/2023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36250F-5163-49E7-B21A-821290203A59}" type="slidenum">
              <a:rPr lang="en-US" smtClean="0"/>
              <a:t>‹#›</a:t>
            </a:fld>
            <a:endParaRPr lang="en-US"/>
          </a:p>
        </p:txBody>
      </p:sp>
    </p:spTree>
    <p:extLst>
      <p:ext uri="{BB962C8B-B14F-4D97-AF65-F5344CB8AC3E}">
        <p14:creationId xmlns:p14="http://schemas.microsoft.com/office/powerpoint/2010/main" val="4219266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04F0B-5AD8-4900-8E0F-1FC902AB6628}" type="datetimeFigureOut">
              <a:rPr lang="en-US" smtClean="0"/>
              <a:t>9/16/2023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6250F-5163-49E7-B21A-821290203A59}" type="slidenum">
              <a:rPr lang="en-US" smtClean="0"/>
              <a:t>‹#›</a:t>
            </a:fld>
            <a:endParaRPr lang="en-US"/>
          </a:p>
        </p:txBody>
      </p:sp>
      <p:grpSp>
        <p:nvGrpSpPr>
          <p:cNvPr id="11" name="Group 10"/>
          <p:cNvGrpSpPr/>
          <p:nvPr userDrawn="1"/>
        </p:nvGrpSpPr>
        <p:grpSpPr>
          <a:xfrm>
            <a:off x="0" y="19824"/>
            <a:ext cx="12090400" cy="644655"/>
            <a:chOff x="3124200" y="17512"/>
            <a:chExt cx="5943600" cy="515888"/>
          </a:xfrm>
        </p:grpSpPr>
        <p:sp>
          <p:nvSpPr>
            <p:cNvPr id="12" name="Text Box 9"/>
            <p:cNvSpPr txBox="1"/>
            <p:nvPr/>
          </p:nvSpPr>
          <p:spPr>
            <a:xfrm>
              <a:off x="3124200" y="17512"/>
              <a:ext cx="5094514" cy="439688"/>
            </a:xfrm>
            <a:prstGeom prst="rect">
              <a:avLst/>
            </a:prstGeom>
            <a:gradFill flip="none" rotWithShape="1">
              <a:gsLst>
                <a:gs pos="0">
                  <a:schemeClr val="accent1">
                    <a:tint val="66000"/>
                    <a:satMod val="160000"/>
                  </a:schemeClr>
                </a:gs>
                <a:gs pos="27000">
                  <a:schemeClr val="accent1">
                    <a:tint val="44500"/>
                    <a:satMod val="160000"/>
                  </a:schemeClr>
                </a:gs>
                <a:gs pos="100000">
                  <a:schemeClr val="accent1">
                    <a:tint val="23500"/>
                    <a:satMod val="160000"/>
                  </a:schemeClr>
                </a:gs>
              </a:gsLst>
              <a:lin ang="10800000" scaled="1"/>
              <a:tileRect/>
            </a:gradFill>
          </p:spPr>
          <p:txBody>
            <a:bodyPr wrap="square" rtlCol="0">
              <a:noAutofit/>
            </a:bodyPr>
            <a:lstStyle/>
            <a:p>
              <a:pPr marL="0" marR="0">
                <a:spcBef>
                  <a:spcPts val="0"/>
                </a:spcBef>
                <a:spcAft>
                  <a:spcPts val="0"/>
                </a:spcAft>
              </a:pPr>
              <a:r>
                <a:rPr lang="en-US" sz="1400" kern="1200" dirty="0">
                  <a:solidFill>
                    <a:srgbClr val="000000"/>
                  </a:solidFill>
                  <a:effectLst/>
                  <a:latin typeface="Calibri"/>
                  <a:ea typeface="Times New Roman"/>
                  <a:cs typeface="Times New Roman"/>
                </a:rPr>
                <a:t>      </a:t>
              </a:r>
              <a:endParaRPr lang="en-US" sz="1200" dirty="0">
                <a:effectLst/>
                <a:latin typeface="Times New Roman"/>
                <a:ea typeface="Times New Roman"/>
              </a:endParaRPr>
            </a:p>
            <a:p>
              <a:pPr marL="0" marR="0">
                <a:spcBef>
                  <a:spcPts val="0"/>
                </a:spcBef>
                <a:spcAft>
                  <a:spcPts val="0"/>
                </a:spcAft>
              </a:pPr>
              <a:r>
                <a:rPr lang="en-US" sz="1100" dirty="0">
                  <a:effectLst/>
                  <a:latin typeface="Calibri"/>
                  <a:ea typeface="Calibri"/>
                  <a:cs typeface="Times New Roman"/>
                </a:rPr>
                <a:t> </a:t>
              </a:r>
            </a:p>
          </p:txBody>
        </p:sp>
        <p:sp>
          <p:nvSpPr>
            <p:cNvPr id="13" name="Text Box 2"/>
            <p:cNvSpPr txBox="1"/>
            <p:nvPr/>
          </p:nvSpPr>
          <p:spPr>
            <a:xfrm>
              <a:off x="8318607" y="46990"/>
              <a:ext cx="749193" cy="48641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dirty="0">
                  <a:effectLst/>
                  <a:ea typeface="Calibri"/>
                  <a:cs typeface="Times New Roman"/>
                </a:rPr>
                <a:t>Ashley Miles Consulting</a:t>
              </a:r>
            </a:p>
          </p:txBody>
        </p:sp>
        <p:cxnSp>
          <p:nvCxnSpPr>
            <p:cNvPr id="14" name="Straight Connector 13"/>
            <p:cNvCxnSpPr/>
            <p:nvPr/>
          </p:nvCxnSpPr>
          <p:spPr>
            <a:xfrm>
              <a:off x="8268661" y="60518"/>
              <a:ext cx="0" cy="3634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1762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ashleymilesconsulting.com/contact-us.html" TargetMode="External"/><Relationship Id="rId2" Type="http://schemas.openxmlformats.org/officeDocument/2006/relationships/hyperlink" Target="mailto:ashley@ashleymilesconsulting.com" TargetMode="External"/><Relationship Id="rId1" Type="http://schemas.openxmlformats.org/officeDocument/2006/relationships/slideLayout" Target="../slideLayouts/slideLayout2.xml"/><Relationship Id="rId4" Type="http://schemas.openxmlformats.org/officeDocument/2006/relationships/hyperlink" Target="http://www.ashleymilesconsult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3398520"/>
            <a:ext cx="9982200" cy="2209799"/>
          </a:xfrm>
        </p:spPr>
        <p:txBody>
          <a:bodyPr>
            <a:normAutofit fontScale="90000"/>
          </a:bodyPr>
          <a:lstStyle/>
          <a:p>
            <a:pPr>
              <a:spcBef>
                <a:spcPct val="50000"/>
              </a:spcBef>
            </a:pPr>
            <a:r>
              <a:rPr lang="en-AU" sz="8800" b="1" dirty="0">
                <a:latin typeface="Batang" panose="02030600000101010101" pitchFamily="18" charset="-127"/>
                <a:ea typeface="Batang" panose="02030600000101010101" pitchFamily="18" charset="-127"/>
              </a:rPr>
              <a:t>Executive Coaching</a:t>
            </a:r>
            <a:r>
              <a:rPr lang="en-AU" b="1" dirty="0">
                <a:latin typeface="Batang" panose="02030600000101010101" pitchFamily="18" charset="-127"/>
                <a:ea typeface="Batang" panose="02030600000101010101" pitchFamily="18" charset="-127"/>
              </a:rPr>
              <a:t> </a:t>
            </a:r>
            <a:br>
              <a:rPr lang="en-AU" b="1" dirty="0">
                <a:latin typeface="Batang" panose="02030600000101010101" pitchFamily="18" charset="-127"/>
                <a:ea typeface="Batang" panose="02030600000101010101" pitchFamily="18" charset="-127"/>
              </a:rPr>
            </a:br>
            <a:r>
              <a:rPr lang="en-AU" dirty="0">
                <a:latin typeface="Batang" panose="02030600000101010101" pitchFamily="18" charset="-127"/>
                <a:ea typeface="Batang" panose="02030600000101010101" pitchFamily="18" charset="-127"/>
              </a:rPr>
              <a:t>Our Approach</a:t>
            </a:r>
            <a:endParaRPr lang="en-US" dirty="0">
              <a:latin typeface="Batang" panose="02030600000101010101" pitchFamily="18" charset="-127"/>
              <a:ea typeface="Batang" panose="02030600000101010101" pitchFamily="18" charset="-127"/>
            </a:endParaRPr>
          </a:p>
        </p:txBody>
      </p:sp>
      <p:sp>
        <p:nvSpPr>
          <p:cNvPr id="4" name="Rectangle 4"/>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p:cNvSpPr>
            <a:spLocks noChangeArrowheads="1"/>
          </p:cNvSpPr>
          <p:nvPr/>
        </p:nvSpPr>
        <p:spPr bwMode="auto">
          <a:xfrm>
            <a:off x="1524001"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Subtitle 5">
            <a:extLst>
              <a:ext uri="{FF2B5EF4-FFF2-40B4-BE49-F238E27FC236}">
                <a16:creationId xmlns:a16="http://schemas.microsoft.com/office/drawing/2014/main" id="{C8F87DAE-AD44-93E3-CE8E-E12E238C020F}"/>
              </a:ext>
            </a:extLst>
          </p:cNvPr>
          <p:cNvSpPr>
            <a:spLocks noGrp="1"/>
          </p:cNvSpPr>
          <p:nvPr>
            <p:ph type="subTitle" idx="1"/>
          </p:nvPr>
        </p:nvSpPr>
        <p:spPr>
          <a:xfrm>
            <a:off x="1828800" y="1524000"/>
            <a:ext cx="8534400" cy="685800"/>
          </a:xfrm>
        </p:spPr>
        <p:txBody>
          <a:bodyPr/>
          <a:lstStyle/>
          <a:p>
            <a:r>
              <a:rPr lang="en-US" dirty="0"/>
              <a:t>Ashley Miles Consulting</a:t>
            </a:r>
          </a:p>
        </p:txBody>
      </p:sp>
    </p:spTree>
    <p:extLst>
      <p:ext uri="{BB962C8B-B14F-4D97-AF65-F5344CB8AC3E}">
        <p14:creationId xmlns:p14="http://schemas.microsoft.com/office/powerpoint/2010/main" val="3954391685"/>
      </p:ext>
    </p:extLst>
  </p:cSld>
  <p:clrMapOvr>
    <a:masterClrMapping/>
  </p:clrMapOvr>
  <mc:AlternateContent xmlns:mc="http://schemas.openxmlformats.org/markup-compatibility/2006" xmlns:p14="http://schemas.microsoft.com/office/powerpoint/2010/main">
    <mc:Choice Requires="p14">
      <p:transition spd="slow" p14:dur="2000" advTm="14405"/>
    </mc:Choice>
    <mc:Fallback xmlns="">
      <p:transition spd="slow" advTm="1440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latin typeface="Batang" panose="02030600000101010101" pitchFamily="18" charset="-127"/>
                <a:ea typeface="Batang" panose="02030600000101010101" pitchFamily="18" charset="-127"/>
                <a:cs typeface="Arial" pitchFamily="34" charset="0"/>
              </a:rPr>
              <a:t>Our Data-Driven Coaching Approach</a:t>
            </a:r>
          </a:p>
        </p:txBody>
      </p:sp>
      <p:graphicFrame>
        <p:nvGraphicFramePr>
          <p:cNvPr id="13" name="Diagram 12"/>
          <p:cNvGraphicFramePr/>
          <p:nvPr>
            <p:extLst>
              <p:ext uri="{D42A27DB-BD31-4B8C-83A1-F6EECF244321}">
                <p14:modId xmlns:p14="http://schemas.microsoft.com/office/powerpoint/2010/main" val="1479688378"/>
              </p:ext>
            </p:extLst>
          </p:nvPr>
        </p:nvGraphicFramePr>
        <p:xfrm>
          <a:off x="990600" y="1447800"/>
          <a:ext cx="10287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6909659"/>
      </p:ext>
    </p:extLst>
  </p:cSld>
  <p:clrMapOvr>
    <a:masterClrMapping/>
  </p:clrMapOvr>
  <mc:AlternateContent xmlns:mc="http://schemas.openxmlformats.org/markup-compatibility/2006" xmlns:p14="http://schemas.microsoft.com/office/powerpoint/2010/main">
    <mc:Choice Requires="p14">
      <p:transition spd="slow" p14:dur="2000" advTm="20435"/>
    </mc:Choice>
    <mc:Fallback xmlns="">
      <p:transition spd="slow" advTm="2043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1. Focus on the individual and their context</a:t>
            </a:r>
            <a:endParaRPr lang="en-US" sz="2000"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a:xfrm>
            <a:off x="1066800" y="1981200"/>
            <a:ext cx="10363200" cy="3505200"/>
          </a:xfrm>
        </p:spPr>
        <p:txBody>
          <a:bodyPr>
            <a:normAutofit/>
          </a:bodyPr>
          <a:lstStyle/>
          <a:p>
            <a:r>
              <a:rPr lang="en-US" sz="1600" dirty="0">
                <a:latin typeface="Batang" panose="02030600000101010101" pitchFamily="18" charset="-127"/>
                <a:ea typeface="Batang" panose="02030600000101010101" pitchFamily="18" charset="-127"/>
                <a:cs typeface="Arial" pitchFamily="34" charset="0"/>
              </a:rPr>
              <a:t>Each person is different in their needs around coaching, their openness to the process and acceptance of feedback from others. It is critical that a coach aligns with the needs of the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With decades of global experience as master trained coaches of leaders at all levels along with deep knowledge of adult learning and adult development theory, we are well placed to meet leader needs.</a:t>
            </a:r>
          </a:p>
          <a:p>
            <a:r>
              <a:rPr lang="en-US" sz="1600" dirty="0">
                <a:latin typeface="Batang" panose="02030600000101010101" pitchFamily="18" charset="-127"/>
                <a:ea typeface="Batang" panose="02030600000101010101" pitchFamily="18" charset="-127"/>
                <a:cs typeface="Arial" pitchFamily="34" charset="0"/>
              </a:rPr>
              <a:t>Additionally, the environment in which a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finds themselves often impacts the coaching content and method </a:t>
            </a:r>
          </a:p>
          <a:p>
            <a:r>
              <a:rPr lang="en-US" sz="1600" dirty="0">
                <a:latin typeface="Batang" panose="02030600000101010101" pitchFamily="18" charset="-127"/>
                <a:ea typeface="Batang" panose="02030600000101010101" pitchFamily="18" charset="-127"/>
                <a:cs typeface="Arial" pitchFamily="34" charset="0"/>
              </a:rPr>
              <a:t>Coaching starts with the situation the individual finds themselves, along with their aspirations. This context defines the content, method and even type of metric that could be used to quantify effectiveness of coaching</a:t>
            </a:r>
            <a:br>
              <a:rPr lang="en-US" sz="1600" dirty="0">
                <a:latin typeface="Batang" panose="02030600000101010101" pitchFamily="18" charset="-127"/>
                <a:ea typeface="Batang" panose="02030600000101010101" pitchFamily="18" charset="-127"/>
                <a:cs typeface="Arial" pitchFamily="34" charset="0"/>
              </a:rPr>
            </a:br>
            <a:br>
              <a:rPr lang="en-US" sz="1600" dirty="0">
                <a:latin typeface="Batang" panose="02030600000101010101" pitchFamily="18" charset="-127"/>
                <a:ea typeface="Batang" panose="02030600000101010101" pitchFamily="18" charset="-127"/>
                <a:cs typeface="Arial" pitchFamily="34" charset="0"/>
              </a:rPr>
            </a:br>
            <a:endParaRPr lang="en-US" sz="1600" dirty="0">
              <a:latin typeface="Batang" panose="02030600000101010101" pitchFamily="18" charset="-127"/>
              <a:ea typeface="Batang" panose="02030600000101010101" pitchFamily="18" charset="-127"/>
              <a:cs typeface="Arial" pitchFamily="34" charset="0"/>
            </a:endParaRPr>
          </a:p>
        </p:txBody>
      </p:sp>
    </p:spTree>
    <p:extLst>
      <p:ext uri="{BB962C8B-B14F-4D97-AF65-F5344CB8AC3E}">
        <p14:creationId xmlns:p14="http://schemas.microsoft.com/office/powerpoint/2010/main" val="552946799"/>
      </p:ext>
    </p:extLst>
  </p:cSld>
  <p:clrMapOvr>
    <a:masterClrMapping/>
  </p:clrMapOvr>
  <mc:AlternateContent xmlns:mc="http://schemas.openxmlformats.org/markup-compatibility/2006" xmlns:p14="http://schemas.microsoft.com/office/powerpoint/2010/main">
    <mc:Choice Requires="p14">
      <p:transition spd="slow" p14:dur="2000" advTm="95546"/>
    </mc:Choice>
    <mc:Fallback xmlns="">
      <p:transition spd="slow" advTm="9554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2. Communication and Agreeing Measurement of Success</a:t>
            </a:r>
            <a:endParaRPr lang="en-US" sz="2000"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a:xfrm>
            <a:off x="1066800" y="1600200"/>
            <a:ext cx="9067800" cy="4648200"/>
          </a:xfrm>
        </p:spPr>
        <p:txBody>
          <a:bodyPr>
            <a:noAutofit/>
          </a:bodyPr>
          <a:lstStyle/>
          <a:p>
            <a:pPr marL="0" indent="0">
              <a:buNone/>
            </a:pPr>
            <a:r>
              <a:rPr lang="en-US" sz="1600" dirty="0">
                <a:latin typeface="Batang" panose="02030600000101010101" pitchFamily="18" charset="-127"/>
                <a:ea typeface="Batang" panose="02030600000101010101" pitchFamily="18" charset="-127"/>
                <a:cs typeface="Arial" pitchFamily="34" charset="0"/>
              </a:rPr>
              <a:t>Examples of methods to communicate with the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include:</a:t>
            </a:r>
          </a:p>
          <a:p>
            <a:pPr marL="0" indent="0">
              <a:buNone/>
            </a:pPr>
            <a:endParaRPr lang="en-US" sz="1600" dirty="0">
              <a:latin typeface="Batang" panose="02030600000101010101" pitchFamily="18" charset="-127"/>
              <a:ea typeface="Batang" panose="02030600000101010101" pitchFamily="18" charset="-127"/>
              <a:cs typeface="Arial" pitchFamily="34" charset="0"/>
            </a:endParaRPr>
          </a:p>
          <a:p>
            <a:r>
              <a:rPr lang="en-US" sz="1600" dirty="0">
                <a:latin typeface="Batang" panose="02030600000101010101" pitchFamily="18" charset="-127"/>
                <a:ea typeface="Batang" panose="02030600000101010101" pitchFamily="18" charset="-127"/>
                <a:cs typeface="Arial" pitchFamily="34" charset="0"/>
              </a:rPr>
              <a:t>One-to-one meetings </a:t>
            </a:r>
          </a:p>
          <a:p>
            <a:pPr marL="0" indent="0">
              <a:buNone/>
            </a:pPr>
            <a:r>
              <a:rPr lang="en-US" sz="1600" dirty="0">
                <a:latin typeface="Batang" panose="02030600000101010101" pitchFamily="18" charset="-127"/>
                <a:ea typeface="Batang" panose="02030600000101010101" pitchFamily="18" charset="-127"/>
                <a:cs typeface="Arial" pitchFamily="34" charset="0"/>
              </a:rPr>
              <a:t>	(in person, with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manager, team members etc.),</a:t>
            </a:r>
          </a:p>
          <a:p>
            <a:r>
              <a:rPr lang="en-US" sz="1600" dirty="0">
                <a:latin typeface="Batang" panose="02030600000101010101" pitchFamily="18" charset="-127"/>
                <a:ea typeface="Batang" panose="02030600000101010101" pitchFamily="18" charset="-127"/>
                <a:cs typeface="Arial" pitchFamily="34" charset="0"/>
              </a:rPr>
              <a:t>Via telephone</a:t>
            </a:r>
          </a:p>
          <a:p>
            <a:r>
              <a:rPr lang="en-US" sz="1600" dirty="0">
                <a:latin typeface="Batang" panose="02030600000101010101" pitchFamily="18" charset="-127"/>
                <a:ea typeface="Batang" panose="02030600000101010101" pitchFamily="18" charset="-127"/>
                <a:cs typeface="Arial" pitchFamily="34" charset="0"/>
              </a:rPr>
              <a:t>Online e.g., Zoom, MS Teams</a:t>
            </a:r>
          </a:p>
          <a:p>
            <a:endParaRPr lang="en-US" sz="1600" dirty="0">
              <a:latin typeface="Batang" panose="02030600000101010101" pitchFamily="18" charset="-127"/>
              <a:ea typeface="Batang" panose="02030600000101010101" pitchFamily="18" charset="-127"/>
              <a:cs typeface="Arial" pitchFamily="34" charset="0"/>
            </a:endParaRPr>
          </a:p>
          <a:p>
            <a:pPr marL="0" indent="0">
              <a:buNone/>
            </a:pPr>
            <a:r>
              <a:rPr lang="en-US" sz="1600" dirty="0">
                <a:latin typeface="Batang" panose="02030600000101010101" pitchFamily="18" charset="-127"/>
                <a:ea typeface="Batang" panose="02030600000101010101" pitchFamily="18" charset="-127"/>
                <a:cs typeface="Arial" pitchFamily="34" charset="0"/>
              </a:rPr>
              <a:t>Ashley Miles Consulting uses best in class confidentiality agreements (or we will use existing client documentation) . How we communicate, when, and with whom are agreed in advance with the coachee and sponsor of the coaching assignment</a:t>
            </a:r>
          </a:p>
          <a:p>
            <a:pPr marL="0" indent="0">
              <a:buNone/>
            </a:pPr>
            <a:endParaRPr lang="en-US" sz="1600" dirty="0">
              <a:latin typeface="Batang" panose="02030600000101010101" pitchFamily="18" charset="-127"/>
              <a:ea typeface="Batang" panose="02030600000101010101" pitchFamily="18" charset="-127"/>
              <a:cs typeface="Arial" pitchFamily="34" charset="0"/>
            </a:endParaRPr>
          </a:p>
          <a:p>
            <a:pPr marL="0" indent="0">
              <a:buNone/>
            </a:pPr>
            <a:r>
              <a:rPr lang="en-US" sz="1600" dirty="0">
                <a:latin typeface="Batang" panose="02030600000101010101" pitchFamily="18" charset="-127"/>
                <a:ea typeface="Batang" panose="02030600000101010101" pitchFamily="18" charset="-127"/>
                <a:cs typeface="Arial" pitchFamily="34" charset="0"/>
              </a:rPr>
              <a:t>A coaching agreement is the plan on what to focus upon, how coach and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will communicate and measurements of success. This tends to be agreed with the </a:t>
            </a:r>
            <a:r>
              <a:rPr lang="en-US" sz="1600" dirty="0" err="1">
                <a:latin typeface="Batang" panose="02030600000101010101" pitchFamily="18" charset="-127"/>
                <a:ea typeface="Batang" panose="02030600000101010101" pitchFamily="18" charset="-127"/>
                <a:cs typeface="Arial" pitchFamily="34" charset="0"/>
              </a:rPr>
              <a:t>coachee</a:t>
            </a:r>
            <a:r>
              <a:rPr lang="en-US" sz="1600" dirty="0">
                <a:latin typeface="Batang" panose="02030600000101010101" pitchFamily="18" charset="-127"/>
                <a:ea typeface="Batang" panose="02030600000101010101" pitchFamily="18" charset="-127"/>
                <a:cs typeface="Arial" pitchFamily="34" charset="0"/>
              </a:rPr>
              <a:t> and his/her sponsor</a:t>
            </a:r>
          </a:p>
        </p:txBody>
      </p:sp>
    </p:spTree>
    <p:extLst>
      <p:ext uri="{BB962C8B-B14F-4D97-AF65-F5344CB8AC3E}">
        <p14:creationId xmlns:p14="http://schemas.microsoft.com/office/powerpoint/2010/main" val="1145932911"/>
      </p:ext>
    </p:extLst>
  </p:cSld>
  <p:clrMapOvr>
    <a:masterClrMapping/>
  </p:clrMapOvr>
  <mc:AlternateContent xmlns:mc="http://schemas.openxmlformats.org/markup-compatibility/2006" xmlns:p14="http://schemas.microsoft.com/office/powerpoint/2010/main">
    <mc:Choice Requires="p14">
      <p:transition spd="slow" p14:dur="2000" advTm="68200"/>
    </mc:Choice>
    <mc:Fallback xmlns="">
      <p:transition spd="slow" advTm="682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3. Target the real issue: Data Gathering</a:t>
            </a:r>
          </a:p>
        </p:txBody>
      </p:sp>
      <p:sp>
        <p:nvSpPr>
          <p:cNvPr id="3" name="Content Placeholder 2"/>
          <p:cNvSpPr>
            <a:spLocks noGrp="1"/>
          </p:cNvSpPr>
          <p:nvPr>
            <p:ph idx="1"/>
          </p:nvPr>
        </p:nvSpPr>
        <p:spPr>
          <a:xfrm>
            <a:off x="1026166" y="1524000"/>
            <a:ext cx="10591794" cy="4876800"/>
          </a:xfrm>
        </p:spPr>
        <p:txBody>
          <a:bodyPr>
            <a:noAutofit/>
          </a:bodyPr>
          <a:lstStyle/>
          <a:p>
            <a:r>
              <a:rPr lang="en-US" sz="1600" dirty="0">
                <a:latin typeface="Batang" panose="02030600000101010101" pitchFamily="18" charset="-127"/>
                <a:ea typeface="Batang" panose="02030600000101010101" pitchFamily="18" charset="-127"/>
                <a:cs typeface="Arial" pitchFamily="34" charset="0"/>
              </a:rPr>
              <a:t>A coach can be a confidante, expert support, or a reflective/Socratic guide. If brought in to address a performance need, the “presenting” issues can be just the </a:t>
            </a:r>
            <a:r>
              <a:rPr lang="en-US" sz="1600" i="1" dirty="0">
                <a:latin typeface="Batang" panose="02030600000101010101" pitchFamily="18" charset="-127"/>
                <a:ea typeface="Batang" panose="02030600000101010101" pitchFamily="18" charset="-127"/>
                <a:cs typeface="Arial" pitchFamily="34" charset="0"/>
              </a:rPr>
              <a:t>symptoms</a:t>
            </a:r>
            <a:r>
              <a:rPr lang="en-US" sz="1600" dirty="0">
                <a:latin typeface="Batang" panose="02030600000101010101" pitchFamily="18" charset="-127"/>
                <a:ea typeface="Batang" panose="02030600000101010101" pitchFamily="18" charset="-127"/>
                <a:cs typeface="Arial" pitchFamily="34" charset="0"/>
              </a:rPr>
              <a:t> of issues. To be effective in coaching we uncover the </a:t>
            </a:r>
            <a:r>
              <a:rPr lang="en-US" sz="1600" i="1" dirty="0">
                <a:latin typeface="Batang" panose="02030600000101010101" pitchFamily="18" charset="-127"/>
                <a:ea typeface="Batang" panose="02030600000101010101" pitchFamily="18" charset="-127"/>
                <a:cs typeface="Arial" pitchFamily="34" charset="0"/>
              </a:rPr>
              <a:t>causes</a:t>
            </a:r>
            <a:r>
              <a:rPr lang="en-US" sz="1600" dirty="0">
                <a:latin typeface="Batang" panose="02030600000101010101" pitchFamily="18" charset="-127"/>
                <a:ea typeface="Batang" panose="02030600000101010101" pitchFamily="18" charset="-127"/>
                <a:cs typeface="Arial" pitchFamily="34" charset="0"/>
              </a:rPr>
              <a:t>. This is done through questioning techniques and gathering additional data utilizing world-class assessments</a:t>
            </a:r>
          </a:p>
          <a:p>
            <a:r>
              <a:rPr lang="en-US" sz="1600" dirty="0">
                <a:latin typeface="Batang" panose="02030600000101010101" pitchFamily="18" charset="-127"/>
                <a:ea typeface="Batang" panose="02030600000101010101" pitchFamily="18" charset="-127"/>
                <a:cs typeface="Arial" pitchFamily="34" charset="0"/>
              </a:rPr>
              <a:t>Which assessments depend on the nature of the need of a coach</a:t>
            </a:r>
          </a:p>
          <a:p>
            <a:r>
              <a:rPr lang="en-US" sz="1600" dirty="0">
                <a:latin typeface="Batang" panose="02030600000101010101" pitchFamily="18" charset="-127"/>
                <a:ea typeface="Batang" panose="02030600000101010101" pitchFamily="18" charset="-127"/>
                <a:cs typeface="Arial" pitchFamily="34" charset="0"/>
              </a:rPr>
              <a:t>Assessments can take the form of individual perception only (self-assessment), team assessment, manager assessment, or 360 (involving coachee, manager, customers, stakeholders, peers, direct reports and others as necessary). Examples of world-class validated assessments we are certified to use include:</a:t>
            </a:r>
          </a:p>
          <a:p>
            <a:pPr lvl="1"/>
            <a:r>
              <a:rPr lang="en-US" sz="1600" dirty="0">
                <a:latin typeface="Batang" panose="02030600000101010101" pitchFamily="18" charset="-127"/>
                <a:ea typeface="Batang" panose="02030600000101010101" pitchFamily="18" charset="-127"/>
                <a:cs typeface="Arial" pitchFamily="34" charset="0"/>
              </a:rPr>
              <a:t>Leadership Competency (</a:t>
            </a:r>
            <a:r>
              <a:rPr lang="en-US" sz="1600" dirty="0" err="1">
                <a:latin typeface="Batang" panose="02030600000101010101" pitchFamily="18" charset="-127"/>
                <a:ea typeface="Batang" panose="02030600000101010101" pitchFamily="18" charset="-127"/>
                <a:cs typeface="Arial" pitchFamily="34" charset="0"/>
              </a:rPr>
              <a:t>Lominger</a:t>
            </a:r>
            <a:r>
              <a:rPr lang="en-US" sz="1600" dirty="0">
                <a:latin typeface="Batang" panose="02030600000101010101" pitchFamily="18" charset="-127"/>
                <a:ea typeface="Batang" panose="02030600000101010101" pitchFamily="18" charset="-127"/>
                <a:cs typeface="Arial" pitchFamily="34" charset="0"/>
              </a:rPr>
              <a:t>, LRI and other)</a:t>
            </a:r>
          </a:p>
          <a:p>
            <a:pPr lvl="1"/>
            <a:r>
              <a:rPr lang="en-US" sz="1600" dirty="0">
                <a:latin typeface="Batang" panose="02030600000101010101" pitchFamily="18" charset="-127"/>
                <a:ea typeface="Batang" panose="02030600000101010101" pitchFamily="18" charset="-127"/>
                <a:cs typeface="Arial" pitchFamily="34" charset="0"/>
              </a:rPr>
              <a:t>Team Leader Effectiveness (Based upon Hersey and Blanchard’s “situational leadership”)</a:t>
            </a:r>
          </a:p>
          <a:p>
            <a:pPr lvl="1"/>
            <a:r>
              <a:rPr lang="en-US" sz="1600" dirty="0">
                <a:latin typeface="Batang" panose="02030600000101010101" pitchFamily="18" charset="-127"/>
                <a:ea typeface="Batang" panose="02030600000101010101" pitchFamily="18" charset="-127"/>
                <a:cs typeface="Arial" pitchFamily="34" charset="0"/>
              </a:rPr>
              <a:t>Conflict-management styles (TKI)</a:t>
            </a:r>
          </a:p>
          <a:p>
            <a:pPr lvl="1"/>
            <a:r>
              <a:rPr lang="en-US" sz="1600" dirty="0">
                <a:latin typeface="Batang" panose="02030600000101010101" pitchFamily="18" charset="-127"/>
                <a:ea typeface="Batang" panose="02030600000101010101" pitchFamily="18" charset="-127"/>
                <a:cs typeface="Arial" pitchFamily="34" charset="0"/>
              </a:rPr>
              <a:t>Behavioral assessments  (e.g., DISC, social styles)</a:t>
            </a:r>
          </a:p>
          <a:p>
            <a:pPr lvl="1"/>
            <a:r>
              <a:rPr lang="en-US" sz="1600" dirty="0">
                <a:latin typeface="Batang" panose="02030600000101010101" pitchFamily="18" charset="-127"/>
                <a:ea typeface="Batang" panose="02030600000101010101" pitchFamily="18" charset="-127"/>
                <a:cs typeface="Arial" pitchFamily="34" charset="0"/>
              </a:rPr>
              <a:t>Work pair coaching (e.g., to address conflict and improve performance between two colleagues)</a:t>
            </a:r>
          </a:p>
          <a:p>
            <a:pPr lvl="1"/>
            <a:r>
              <a:rPr lang="en-US" sz="1600" dirty="0">
                <a:latin typeface="Batang" panose="02030600000101010101" pitchFamily="18" charset="-127"/>
                <a:ea typeface="Batang" panose="02030600000101010101" pitchFamily="18" charset="-127"/>
                <a:cs typeface="Arial" pitchFamily="34" charset="0"/>
              </a:rPr>
              <a:t>Emotional Intelligence (Genos, or EQ-</a:t>
            </a:r>
            <a:r>
              <a:rPr lang="en-US" sz="1600" dirty="0" err="1">
                <a:latin typeface="Batang" panose="02030600000101010101" pitchFamily="18" charset="-127"/>
                <a:ea typeface="Batang" panose="02030600000101010101" pitchFamily="18" charset="-127"/>
                <a:cs typeface="Arial" pitchFamily="34" charset="0"/>
              </a:rPr>
              <a:t>i</a:t>
            </a:r>
            <a:r>
              <a:rPr lang="en-US" sz="1600" dirty="0">
                <a:latin typeface="Batang" panose="02030600000101010101" pitchFamily="18" charset="-127"/>
                <a:ea typeface="Batang" panose="02030600000101010101" pitchFamily="18" charset="-127"/>
                <a:cs typeface="Arial" pitchFamily="34" charset="0"/>
              </a:rPr>
              <a:t>)</a:t>
            </a:r>
          </a:p>
          <a:p>
            <a:pPr lvl="1"/>
            <a:r>
              <a:rPr lang="en-US" sz="1600" dirty="0">
                <a:latin typeface="Batang" panose="02030600000101010101" pitchFamily="18" charset="-127"/>
                <a:ea typeface="Batang" panose="02030600000101010101" pitchFamily="18" charset="-127"/>
                <a:cs typeface="Arial" pitchFamily="34" charset="0"/>
              </a:rPr>
              <a:t>Political Skill Inventory (the only validated assessment world-wide for positive political skill)</a:t>
            </a:r>
          </a:p>
          <a:p>
            <a:pPr lvl="1"/>
            <a:r>
              <a:rPr lang="en-US" sz="1600" dirty="0">
                <a:latin typeface="Batang" panose="02030600000101010101" pitchFamily="18" charset="-127"/>
                <a:ea typeface="Batang" panose="02030600000101010101" pitchFamily="18" charset="-127"/>
                <a:cs typeface="Arial" pitchFamily="34" charset="0"/>
              </a:rPr>
              <a:t>Delegation and Empowerment competence (the LBAII, Situational Leadership assessment)</a:t>
            </a:r>
          </a:p>
        </p:txBody>
      </p:sp>
      <p:grpSp>
        <p:nvGrpSpPr>
          <p:cNvPr id="6" name="Group 5"/>
          <p:cNvGrpSpPr/>
          <p:nvPr/>
        </p:nvGrpSpPr>
        <p:grpSpPr>
          <a:xfrm>
            <a:off x="1524000" y="19824"/>
            <a:ext cx="9067800" cy="644655"/>
            <a:chOff x="3124200" y="17512"/>
            <a:chExt cx="5943600" cy="515888"/>
          </a:xfrm>
        </p:grpSpPr>
        <p:sp>
          <p:nvSpPr>
            <p:cNvPr id="7" name="Text Box 9"/>
            <p:cNvSpPr txBox="1"/>
            <p:nvPr/>
          </p:nvSpPr>
          <p:spPr>
            <a:xfrm>
              <a:off x="3124200" y="17512"/>
              <a:ext cx="5094514" cy="439688"/>
            </a:xfrm>
            <a:prstGeom prst="rect">
              <a:avLst/>
            </a:prstGeom>
            <a:gradFill flip="none" rotWithShape="1">
              <a:gsLst>
                <a:gs pos="0">
                  <a:schemeClr val="accent1">
                    <a:tint val="66000"/>
                    <a:satMod val="160000"/>
                  </a:schemeClr>
                </a:gs>
                <a:gs pos="27000">
                  <a:schemeClr val="accent1">
                    <a:tint val="44500"/>
                    <a:satMod val="160000"/>
                  </a:schemeClr>
                </a:gs>
                <a:gs pos="100000">
                  <a:schemeClr val="accent1">
                    <a:tint val="23500"/>
                    <a:satMod val="160000"/>
                  </a:schemeClr>
                </a:gs>
              </a:gsLst>
              <a:lin ang="10800000" scaled="1"/>
              <a:tileRect/>
            </a:gradFill>
          </p:spPr>
          <p:txBody>
            <a:bodyPr wrap="square" rtlCol="0">
              <a:noAutofit/>
            </a:bodyPr>
            <a:lstStyle/>
            <a:p>
              <a:r>
                <a:rPr lang="en-US" sz="1400" dirty="0">
                  <a:solidFill>
                    <a:srgbClr val="000000"/>
                  </a:solidFill>
                  <a:latin typeface="Calibri"/>
                  <a:ea typeface="Times New Roman"/>
                  <a:cs typeface="Times New Roman"/>
                </a:rPr>
                <a:t>      </a:t>
              </a:r>
              <a:endParaRPr lang="en-US" sz="1200" dirty="0">
                <a:latin typeface="Times New Roman"/>
                <a:ea typeface="Times New Roman"/>
              </a:endParaRPr>
            </a:p>
            <a:p>
              <a:r>
                <a:rPr lang="en-US" sz="1100" dirty="0">
                  <a:latin typeface="Calibri"/>
                  <a:ea typeface="Calibri"/>
                  <a:cs typeface="Times New Roman"/>
                </a:rPr>
                <a:t> </a:t>
              </a:r>
            </a:p>
          </p:txBody>
        </p:sp>
        <p:sp>
          <p:nvSpPr>
            <p:cNvPr id="8" name="Text Box 2"/>
            <p:cNvSpPr txBox="1"/>
            <p:nvPr/>
          </p:nvSpPr>
          <p:spPr>
            <a:xfrm>
              <a:off x="8318607" y="46990"/>
              <a:ext cx="749193" cy="48641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100" dirty="0">
                  <a:ea typeface="Calibri"/>
                  <a:cs typeface="Times New Roman"/>
                </a:rPr>
                <a:t>Ashley Miles Consulting</a:t>
              </a:r>
            </a:p>
          </p:txBody>
        </p:sp>
        <p:cxnSp>
          <p:nvCxnSpPr>
            <p:cNvPr id="9" name="Straight Connector 8"/>
            <p:cNvCxnSpPr/>
            <p:nvPr/>
          </p:nvCxnSpPr>
          <p:spPr>
            <a:xfrm>
              <a:off x="8268661" y="60518"/>
              <a:ext cx="0" cy="3634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0932973"/>
      </p:ext>
    </p:extLst>
  </p:cSld>
  <p:clrMapOvr>
    <a:masterClrMapping/>
  </p:clrMapOvr>
  <mc:AlternateContent xmlns:mc="http://schemas.openxmlformats.org/markup-compatibility/2006" xmlns:p14="http://schemas.microsoft.com/office/powerpoint/2010/main">
    <mc:Choice Requires="p14">
      <p:transition spd="slow" p14:dur="2000" advTm="6604"/>
    </mc:Choice>
    <mc:Fallback xmlns="">
      <p:transition spd="slow" advTm="660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4. Target the real issue: Interpreting Data &amp; Feedback</a:t>
            </a:r>
          </a:p>
        </p:txBody>
      </p:sp>
      <p:sp>
        <p:nvSpPr>
          <p:cNvPr id="3" name="Content Placeholder 2"/>
          <p:cNvSpPr>
            <a:spLocks noGrp="1"/>
          </p:cNvSpPr>
          <p:nvPr>
            <p:ph idx="1"/>
          </p:nvPr>
        </p:nvSpPr>
        <p:spPr>
          <a:xfrm>
            <a:off x="1295400" y="1752600"/>
            <a:ext cx="8229600" cy="1554162"/>
          </a:xfrm>
        </p:spPr>
        <p:txBody>
          <a:bodyPr>
            <a:normAutofit/>
          </a:bodyPr>
          <a:lstStyle/>
          <a:p>
            <a:r>
              <a:rPr lang="en-US" sz="1600" dirty="0">
                <a:latin typeface="Batang" panose="02030600000101010101" pitchFamily="18" charset="-127"/>
                <a:ea typeface="Batang" panose="02030600000101010101" pitchFamily="18" charset="-127"/>
                <a:cs typeface="Arial" pitchFamily="34" charset="0"/>
              </a:rPr>
              <a:t>Feedback from others known to the coach is obtainable for most assessments. (Manager, Peer, Stakeholder, Team, Customer etc., feedback is gathered and presented anonymously)</a:t>
            </a:r>
          </a:p>
          <a:p>
            <a:r>
              <a:rPr lang="en-US" sz="1600" dirty="0">
                <a:latin typeface="Batang" panose="02030600000101010101" pitchFamily="18" charset="-127"/>
                <a:ea typeface="Batang" panose="02030600000101010101" pitchFamily="18" charset="-127"/>
                <a:cs typeface="Arial" pitchFamily="34" charset="0"/>
              </a:rPr>
              <a:t>Coach guided one-to-one individual feedback based on results</a:t>
            </a:r>
          </a:p>
        </p:txBody>
      </p:sp>
      <p:grpSp>
        <p:nvGrpSpPr>
          <p:cNvPr id="6" name="Group 5"/>
          <p:cNvGrpSpPr/>
          <p:nvPr/>
        </p:nvGrpSpPr>
        <p:grpSpPr>
          <a:xfrm>
            <a:off x="1524000" y="19824"/>
            <a:ext cx="9067800" cy="644655"/>
            <a:chOff x="3124200" y="17512"/>
            <a:chExt cx="5943600" cy="515888"/>
          </a:xfrm>
        </p:grpSpPr>
        <p:sp>
          <p:nvSpPr>
            <p:cNvPr id="7" name="Text Box 9"/>
            <p:cNvSpPr txBox="1"/>
            <p:nvPr/>
          </p:nvSpPr>
          <p:spPr>
            <a:xfrm>
              <a:off x="3124200" y="17512"/>
              <a:ext cx="5094514" cy="439688"/>
            </a:xfrm>
            <a:prstGeom prst="rect">
              <a:avLst/>
            </a:prstGeom>
            <a:gradFill flip="none" rotWithShape="1">
              <a:gsLst>
                <a:gs pos="0">
                  <a:schemeClr val="accent1">
                    <a:tint val="66000"/>
                    <a:satMod val="160000"/>
                  </a:schemeClr>
                </a:gs>
                <a:gs pos="27000">
                  <a:schemeClr val="accent1">
                    <a:tint val="44500"/>
                    <a:satMod val="160000"/>
                  </a:schemeClr>
                </a:gs>
                <a:gs pos="100000">
                  <a:schemeClr val="accent1">
                    <a:tint val="23500"/>
                    <a:satMod val="160000"/>
                  </a:schemeClr>
                </a:gs>
              </a:gsLst>
              <a:lin ang="10800000" scaled="1"/>
              <a:tileRect/>
            </a:gradFill>
          </p:spPr>
          <p:txBody>
            <a:bodyPr wrap="square" rtlCol="0">
              <a:noAutofit/>
            </a:bodyPr>
            <a:lstStyle/>
            <a:p>
              <a:r>
                <a:rPr lang="en-US" sz="1400" dirty="0">
                  <a:solidFill>
                    <a:srgbClr val="000000"/>
                  </a:solidFill>
                  <a:latin typeface="Calibri"/>
                  <a:ea typeface="Times New Roman"/>
                  <a:cs typeface="Times New Roman"/>
                </a:rPr>
                <a:t>      </a:t>
              </a:r>
              <a:endParaRPr lang="en-US" sz="1200" dirty="0">
                <a:latin typeface="Times New Roman"/>
                <a:ea typeface="Times New Roman"/>
              </a:endParaRPr>
            </a:p>
            <a:p>
              <a:r>
                <a:rPr lang="en-US" sz="1100" dirty="0">
                  <a:latin typeface="Calibri"/>
                  <a:ea typeface="Calibri"/>
                  <a:cs typeface="Times New Roman"/>
                </a:rPr>
                <a:t> </a:t>
              </a:r>
            </a:p>
          </p:txBody>
        </p:sp>
        <p:sp>
          <p:nvSpPr>
            <p:cNvPr id="8" name="Text Box 2"/>
            <p:cNvSpPr txBox="1"/>
            <p:nvPr/>
          </p:nvSpPr>
          <p:spPr>
            <a:xfrm>
              <a:off x="8318607" y="46990"/>
              <a:ext cx="749193" cy="48641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100" dirty="0">
                  <a:ea typeface="Calibri"/>
                  <a:cs typeface="Times New Roman"/>
                </a:rPr>
                <a:t>Ashley Miles Consulting</a:t>
              </a:r>
            </a:p>
          </p:txBody>
        </p:sp>
        <p:cxnSp>
          <p:nvCxnSpPr>
            <p:cNvPr id="9" name="Straight Connector 8"/>
            <p:cNvCxnSpPr/>
            <p:nvPr/>
          </p:nvCxnSpPr>
          <p:spPr>
            <a:xfrm>
              <a:off x="8268661" y="60518"/>
              <a:ext cx="0" cy="3634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64546413"/>
      </p:ext>
    </p:extLst>
  </p:cSld>
  <p:clrMapOvr>
    <a:masterClrMapping/>
  </p:clrMapOvr>
  <mc:AlternateContent xmlns:mc="http://schemas.openxmlformats.org/markup-compatibility/2006" xmlns:p14="http://schemas.microsoft.com/office/powerpoint/2010/main">
    <mc:Choice Requires="p14">
      <p:transition spd="slow" p14:dur="2000" advTm="8548"/>
    </mc:Choice>
    <mc:Fallback xmlns="">
      <p:transition spd="slow" advTm="854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5. Agreeing Action</a:t>
            </a:r>
          </a:p>
        </p:txBody>
      </p:sp>
      <p:sp>
        <p:nvSpPr>
          <p:cNvPr id="3" name="Content Placeholder 2"/>
          <p:cNvSpPr>
            <a:spLocks noGrp="1"/>
          </p:cNvSpPr>
          <p:nvPr>
            <p:ph idx="1"/>
          </p:nvPr>
        </p:nvSpPr>
        <p:spPr>
          <a:xfrm>
            <a:off x="1295400" y="1598392"/>
            <a:ext cx="10058398" cy="4114799"/>
          </a:xfrm>
        </p:spPr>
        <p:txBody>
          <a:bodyPr>
            <a:normAutofit lnSpcReduction="10000"/>
          </a:bodyPr>
          <a:lstStyle/>
          <a:p>
            <a:r>
              <a:rPr lang="en-US" sz="1600" dirty="0">
                <a:latin typeface="Batang" panose="02030600000101010101" pitchFamily="18" charset="-127"/>
                <a:ea typeface="Batang" panose="02030600000101010101" pitchFamily="18" charset="-127"/>
                <a:cs typeface="Arial" pitchFamily="34" charset="0"/>
              </a:rPr>
              <a:t>First 90 Days (specific coaching plan based on a process to empower those new to the role or organization)</a:t>
            </a:r>
          </a:p>
          <a:p>
            <a:r>
              <a:rPr lang="en-US" sz="1600" dirty="0">
                <a:latin typeface="Batang" panose="02030600000101010101" pitchFamily="18" charset="-127"/>
                <a:ea typeface="Batang" panose="02030600000101010101" pitchFamily="18" charset="-127"/>
                <a:cs typeface="Arial" pitchFamily="34" charset="0"/>
              </a:rPr>
              <a:t>Completion of Individual Development Plan (with SMART learning objectives)</a:t>
            </a:r>
          </a:p>
          <a:p>
            <a:r>
              <a:rPr lang="en-US" sz="1600" dirty="0">
                <a:latin typeface="Batang" panose="02030600000101010101" pitchFamily="18" charset="-127"/>
                <a:ea typeface="Batang" panose="02030600000101010101" pitchFamily="18" charset="-127"/>
                <a:cs typeface="Arial" pitchFamily="34" charset="0"/>
              </a:rPr>
              <a:t>Where appropriate, team chartering (a team “contract” which can include objectives around leader communications, decision-making and other processes that impact team performance and morale)</a:t>
            </a:r>
          </a:p>
          <a:p>
            <a:r>
              <a:rPr lang="en-US" sz="1600" dirty="0">
                <a:latin typeface="Batang" panose="02030600000101010101" pitchFamily="18" charset="-127"/>
                <a:ea typeface="Batang" panose="02030600000101010101" pitchFamily="18" charset="-127"/>
                <a:cs typeface="Arial" pitchFamily="34" charset="0"/>
              </a:rPr>
              <a:t>Obtaining guidance from manager, team, customers or others around performance standards, criteria, priorities and measurement will inform objectives for the coaching assignment</a:t>
            </a:r>
          </a:p>
          <a:p>
            <a:r>
              <a:rPr lang="en-US" sz="1600" dirty="0">
                <a:latin typeface="Batang" panose="02030600000101010101" pitchFamily="18" charset="-127"/>
                <a:ea typeface="Batang" panose="02030600000101010101" pitchFamily="18" charset="-127"/>
                <a:cs typeface="Arial" pitchFamily="34" charset="0"/>
              </a:rPr>
              <a:t>Conducting periodic measurements and review against standards of improvement during the assignment</a:t>
            </a:r>
          </a:p>
          <a:p>
            <a:r>
              <a:rPr lang="en-US" sz="1600" dirty="0">
                <a:latin typeface="Batang" panose="02030600000101010101" pitchFamily="18" charset="-127"/>
                <a:ea typeface="Batang" panose="02030600000101010101" pitchFamily="18" charset="-127"/>
                <a:cs typeface="Arial" pitchFamily="34" charset="0"/>
              </a:rPr>
              <a:t>Reporting (e.g., to manager) where appropriate during coaching assignment on themes while maintaining confidence of discussions and feedback with the coachee</a:t>
            </a:r>
          </a:p>
          <a:p>
            <a:r>
              <a:rPr lang="en-US" sz="1600" dirty="0">
                <a:latin typeface="Batang" panose="02030600000101010101" pitchFamily="18" charset="-127"/>
                <a:ea typeface="Batang" panose="02030600000101010101" pitchFamily="18" charset="-127"/>
                <a:cs typeface="Arial" pitchFamily="34" charset="0"/>
              </a:rPr>
              <a:t>Coach assisted ways to give constructive feedback to raters</a:t>
            </a:r>
          </a:p>
          <a:p>
            <a:r>
              <a:rPr lang="en-US" sz="1600" dirty="0">
                <a:latin typeface="Batang" panose="02030600000101010101" pitchFamily="18" charset="-127"/>
                <a:ea typeface="Batang" panose="02030600000101010101" pitchFamily="18" charset="-127"/>
                <a:cs typeface="Arial" pitchFamily="34" charset="0"/>
              </a:rPr>
              <a:t>Coaches have knowledge of the main Human Resources Information Systems and can guide </a:t>
            </a:r>
            <a:r>
              <a:rPr lang="en-US" sz="1600" dirty="0" err="1">
                <a:latin typeface="Batang" panose="02030600000101010101" pitchFamily="18" charset="-127"/>
                <a:ea typeface="Batang" panose="02030600000101010101" pitchFamily="18" charset="-127"/>
                <a:cs typeface="Arial" pitchFamily="34" charset="0"/>
              </a:rPr>
              <a:t>coachees</a:t>
            </a:r>
            <a:r>
              <a:rPr lang="en-US" sz="1600" dirty="0">
                <a:latin typeface="Batang" panose="02030600000101010101" pitchFamily="18" charset="-127"/>
                <a:ea typeface="Batang" panose="02030600000101010101" pitchFamily="18" charset="-127"/>
                <a:cs typeface="Arial" pitchFamily="34" charset="0"/>
              </a:rPr>
              <a:t> on creating and maintaining their development plans and objectives in these systems and writing development plans for review by their manager.</a:t>
            </a:r>
          </a:p>
        </p:txBody>
      </p:sp>
      <p:grpSp>
        <p:nvGrpSpPr>
          <p:cNvPr id="6" name="Group 5"/>
          <p:cNvGrpSpPr/>
          <p:nvPr/>
        </p:nvGrpSpPr>
        <p:grpSpPr>
          <a:xfrm>
            <a:off x="1524000" y="19824"/>
            <a:ext cx="9067800" cy="644655"/>
            <a:chOff x="3124200" y="17512"/>
            <a:chExt cx="5943600" cy="515888"/>
          </a:xfrm>
        </p:grpSpPr>
        <p:sp>
          <p:nvSpPr>
            <p:cNvPr id="7" name="Text Box 9"/>
            <p:cNvSpPr txBox="1"/>
            <p:nvPr/>
          </p:nvSpPr>
          <p:spPr>
            <a:xfrm>
              <a:off x="3124200" y="17512"/>
              <a:ext cx="5094514" cy="439688"/>
            </a:xfrm>
            <a:prstGeom prst="rect">
              <a:avLst/>
            </a:prstGeom>
            <a:gradFill flip="none" rotWithShape="1">
              <a:gsLst>
                <a:gs pos="0">
                  <a:schemeClr val="accent1">
                    <a:tint val="66000"/>
                    <a:satMod val="160000"/>
                  </a:schemeClr>
                </a:gs>
                <a:gs pos="27000">
                  <a:schemeClr val="accent1">
                    <a:tint val="44500"/>
                    <a:satMod val="160000"/>
                  </a:schemeClr>
                </a:gs>
                <a:gs pos="100000">
                  <a:schemeClr val="accent1">
                    <a:tint val="23500"/>
                    <a:satMod val="160000"/>
                  </a:schemeClr>
                </a:gs>
              </a:gsLst>
              <a:lin ang="10800000" scaled="1"/>
              <a:tileRect/>
            </a:gradFill>
          </p:spPr>
          <p:txBody>
            <a:bodyPr wrap="square" rtlCol="0">
              <a:noAutofit/>
            </a:bodyPr>
            <a:lstStyle/>
            <a:p>
              <a:r>
                <a:rPr lang="en-US" sz="1400" dirty="0">
                  <a:solidFill>
                    <a:srgbClr val="000000"/>
                  </a:solidFill>
                  <a:latin typeface="Calibri"/>
                  <a:ea typeface="Times New Roman"/>
                  <a:cs typeface="Times New Roman"/>
                </a:rPr>
                <a:t>      </a:t>
              </a:r>
              <a:endParaRPr lang="en-US" sz="1200" dirty="0">
                <a:latin typeface="Times New Roman"/>
                <a:ea typeface="Times New Roman"/>
              </a:endParaRPr>
            </a:p>
            <a:p>
              <a:r>
                <a:rPr lang="en-US" sz="1100" dirty="0">
                  <a:latin typeface="Calibri"/>
                  <a:ea typeface="Calibri"/>
                  <a:cs typeface="Times New Roman"/>
                </a:rPr>
                <a:t> </a:t>
              </a:r>
            </a:p>
          </p:txBody>
        </p:sp>
        <p:sp>
          <p:nvSpPr>
            <p:cNvPr id="8" name="Text Box 2"/>
            <p:cNvSpPr txBox="1"/>
            <p:nvPr/>
          </p:nvSpPr>
          <p:spPr>
            <a:xfrm>
              <a:off x="8318607" y="46990"/>
              <a:ext cx="749193" cy="48641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100" dirty="0">
                  <a:ea typeface="Calibri"/>
                  <a:cs typeface="Times New Roman"/>
                </a:rPr>
                <a:t>Ashley Miles Consulting</a:t>
              </a:r>
            </a:p>
          </p:txBody>
        </p:sp>
        <p:cxnSp>
          <p:nvCxnSpPr>
            <p:cNvPr id="9" name="Straight Connector 8"/>
            <p:cNvCxnSpPr/>
            <p:nvPr/>
          </p:nvCxnSpPr>
          <p:spPr>
            <a:xfrm>
              <a:off x="8268661" y="60518"/>
              <a:ext cx="0" cy="3634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6657060"/>
      </p:ext>
    </p:extLst>
  </p:cSld>
  <p:clrMapOvr>
    <a:masterClrMapping/>
  </p:clrMapOvr>
  <mc:AlternateContent xmlns:mc="http://schemas.openxmlformats.org/markup-compatibility/2006" xmlns:p14="http://schemas.microsoft.com/office/powerpoint/2010/main">
    <mc:Choice Requires="p14">
      <p:transition spd="slow" p14:dur="2000" advTm="114461"/>
    </mc:Choice>
    <mc:Fallback xmlns="">
      <p:transition spd="slow" advTm="1144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6. Measurement and Review</a:t>
            </a:r>
          </a:p>
        </p:txBody>
      </p:sp>
      <p:sp>
        <p:nvSpPr>
          <p:cNvPr id="3" name="Content Placeholder 2"/>
          <p:cNvSpPr>
            <a:spLocks noGrp="1"/>
          </p:cNvSpPr>
          <p:nvPr>
            <p:ph idx="1"/>
          </p:nvPr>
        </p:nvSpPr>
        <p:spPr>
          <a:xfrm>
            <a:off x="1028700" y="1417638"/>
            <a:ext cx="10134600" cy="3047999"/>
          </a:xfrm>
        </p:spPr>
        <p:txBody>
          <a:bodyPr>
            <a:normAutofit/>
          </a:bodyPr>
          <a:lstStyle/>
          <a:p>
            <a:r>
              <a:rPr lang="en-US" sz="1600" dirty="0">
                <a:latin typeface="Batang" panose="02030600000101010101" pitchFamily="18" charset="-127"/>
                <a:ea typeface="Batang" panose="02030600000101010101" pitchFamily="18" charset="-127"/>
                <a:cs typeface="Arial" pitchFamily="34" charset="0"/>
              </a:rPr>
              <a:t>First 90 Days (review success against coaching plan objectives after the coaching assignment)</a:t>
            </a:r>
          </a:p>
          <a:p>
            <a:r>
              <a:rPr lang="en-US" sz="1600" dirty="0">
                <a:latin typeface="Batang" panose="02030600000101010101" pitchFamily="18" charset="-127"/>
                <a:ea typeface="Batang" panose="02030600000101010101" pitchFamily="18" charset="-127"/>
                <a:cs typeface="Arial" pitchFamily="34" charset="0"/>
              </a:rPr>
              <a:t>Completion and manager review of the </a:t>
            </a:r>
            <a:r>
              <a:rPr lang="en-US" sz="1600" dirty="0" err="1">
                <a:latin typeface="Batang" panose="02030600000101010101" pitchFamily="18" charset="-127"/>
                <a:ea typeface="Batang" panose="02030600000101010101" pitchFamily="18" charset="-127"/>
                <a:cs typeface="Arial" pitchFamily="34" charset="0"/>
              </a:rPr>
              <a:t>coachee’s</a:t>
            </a:r>
            <a:r>
              <a:rPr lang="en-US" sz="1600" dirty="0">
                <a:latin typeface="Batang" panose="02030600000101010101" pitchFamily="18" charset="-127"/>
                <a:ea typeface="Batang" panose="02030600000101010101" pitchFamily="18" charset="-127"/>
                <a:cs typeface="Arial" pitchFamily="34" charset="0"/>
              </a:rPr>
              <a:t> Individual Development Plan (IDP)</a:t>
            </a:r>
          </a:p>
          <a:p>
            <a:r>
              <a:rPr lang="en-US" sz="1600" dirty="0">
                <a:latin typeface="Batang" panose="02030600000101010101" pitchFamily="18" charset="-127"/>
                <a:ea typeface="Batang" panose="02030600000101010101" pitchFamily="18" charset="-127"/>
                <a:cs typeface="Arial" pitchFamily="34" charset="0"/>
              </a:rPr>
              <a:t>Where appropriate, team chartering (review success against team’s agreed norms, procedures etc.)</a:t>
            </a:r>
          </a:p>
          <a:p>
            <a:r>
              <a:rPr lang="en-US" sz="1600" dirty="0">
                <a:latin typeface="Batang" panose="02030600000101010101" pitchFamily="18" charset="-127"/>
                <a:ea typeface="Batang" panose="02030600000101010101" pitchFamily="18" charset="-127"/>
                <a:cs typeface="Arial" pitchFamily="34" charset="0"/>
              </a:rPr>
              <a:t>Review and evaluate performance standards, criteria, priorities and measurement against agreed development objectives</a:t>
            </a:r>
          </a:p>
          <a:p>
            <a:r>
              <a:rPr lang="en-US" sz="1600" dirty="0">
                <a:latin typeface="Batang" panose="02030600000101010101" pitchFamily="18" charset="-127"/>
                <a:ea typeface="Batang" panose="02030600000101010101" pitchFamily="18" charset="-127"/>
                <a:cs typeface="Arial" pitchFamily="34" charset="0"/>
              </a:rPr>
              <a:t>Conducting periodic measurements and review against standards of improvement at the end of and after the coaching assignment (may include a further 360)</a:t>
            </a:r>
          </a:p>
          <a:p>
            <a:r>
              <a:rPr lang="en-US" sz="1600" dirty="0">
                <a:latin typeface="Batang" panose="02030600000101010101" pitchFamily="18" charset="-127"/>
                <a:ea typeface="Batang" panose="02030600000101010101" pitchFamily="18" charset="-127"/>
                <a:cs typeface="Arial" pitchFamily="34" charset="0"/>
              </a:rPr>
              <a:t>Coach and sponsor of coach to evaluate behavioral improvement based upon pre-agreed criteria of the coaching contract (where appropriate). This should be based on quantifiable measures</a:t>
            </a:r>
          </a:p>
        </p:txBody>
      </p:sp>
    </p:spTree>
    <p:extLst>
      <p:ext uri="{BB962C8B-B14F-4D97-AF65-F5344CB8AC3E}">
        <p14:creationId xmlns:p14="http://schemas.microsoft.com/office/powerpoint/2010/main" val="2814535029"/>
      </p:ext>
    </p:extLst>
  </p:cSld>
  <p:clrMapOvr>
    <a:masterClrMapping/>
  </p:clrMapOvr>
  <mc:AlternateContent xmlns:mc="http://schemas.openxmlformats.org/markup-compatibility/2006" xmlns:p14="http://schemas.microsoft.com/office/powerpoint/2010/main">
    <mc:Choice Requires="p14">
      <p:transition spd="slow" p14:dur="2000" advTm="84630"/>
    </mc:Choice>
    <mc:Fallback xmlns="">
      <p:transition spd="slow" advTm="8463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10972800" cy="1143000"/>
          </a:xfrm>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Coaching &amp; Consulting - Our Background</a:t>
            </a:r>
            <a:endParaRPr lang="en-US" sz="2000"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a:xfrm>
            <a:off x="914400" y="1371601"/>
            <a:ext cx="10744200" cy="4754563"/>
          </a:xfrm>
        </p:spPr>
        <p:txBody>
          <a:bodyPr>
            <a:normAutofit/>
          </a:bodyPr>
          <a:lstStyle/>
          <a:p>
            <a:pPr marL="0" indent="0">
              <a:buNone/>
            </a:pPr>
            <a:r>
              <a:rPr lang="en-US" sz="1600" dirty="0">
                <a:latin typeface="Batang" panose="02030600000101010101" pitchFamily="18" charset="-127"/>
                <a:ea typeface="Batang" panose="02030600000101010101" pitchFamily="18" charset="-127"/>
                <a:cs typeface="Arial" pitchFamily="34" charset="0"/>
              </a:rPr>
              <a:t>Our clientele encompasses a wide array of organizations (Fortune 10 to small organizations). Ashley Miles Consulting and affiliates are highly trained in coaching and consulting skills and has partnered with clients globally over decades.</a:t>
            </a:r>
            <a:br>
              <a:rPr lang="en-US" sz="1600" dirty="0">
                <a:latin typeface="Batang" panose="02030600000101010101" pitchFamily="18" charset="-127"/>
                <a:ea typeface="Batang" panose="02030600000101010101" pitchFamily="18" charset="-127"/>
                <a:cs typeface="Arial" pitchFamily="34" charset="0"/>
              </a:rPr>
            </a:br>
            <a:br>
              <a:rPr lang="en-US" sz="1600" dirty="0">
                <a:latin typeface="Batang" panose="02030600000101010101" pitchFamily="18" charset="-127"/>
                <a:ea typeface="Batang" panose="02030600000101010101" pitchFamily="18" charset="-127"/>
                <a:cs typeface="Arial" pitchFamily="34" charset="0"/>
              </a:rPr>
            </a:br>
            <a:r>
              <a:rPr lang="en-US" sz="1600" dirty="0">
                <a:latin typeface="Batang" panose="02030600000101010101" pitchFamily="18" charset="-127"/>
                <a:ea typeface="Batang" panose="02030600000101010101" pitchFamily="18" charset="-127"/>
                <a:cs typeface="Arial" pitchFamily="34" charset="0"/>
              </a:rPr>
              <a:t>We have competence and certification in coaching and consulting individuals, project/matrix teams, departments, leadership teams and CEOs. </a:t>
            </a:r>
          </a:p>
          <a:p>
            <a:pPr marL="0" indent="0">
              <a:buNone/>
            </a:pPr>
            <a:endParaRPr lang="en-US" sz="1600" dirty="0">
              <a:latin typeface="Batang" panose="02030600000101010101" pitchFamily="18" charset="-127"/>
              <a:ea typeface="Batang" panose="02030600000101010101" pitchFamily="18" charset="-127"/>
              <a:cs typeface="Arial" pitchFamily="34" charset="0"/>
            </a:endParaRPr>
          </a:p>
          <a:p>
            <a:pPr marL="0" indent="0">
              <a:buNone/>
            </a:pPr>
            <a:r>
              <a:rPr lang="en-US" sz="1600" dirty="0">
                <a:latin typeface="Batang" panose="02030600000101010101" pitchFamily="18" charset="-127"/>
                <a:ea typeface="Batang" panose="02030600000101010101" pitchFamily="18" charset="-127"/>
                <a:cs typeface="Arial" pitchFamily="34" charset="0"/>
              </a:rPr>
              <a:t>Examples of consulting projects include:</a:t>
            </a:r>
          </a:p>
          <a:p>
            <a:r>
              <a:rPr lang="en-US" sz="1600" dirty="0">
                <a:latin typeface="Batang" panose="02030600000101010101" pitchFamily="18" charset="-127"/>
                <a:ea typeface="Batang" panose="02030600000101010101" pitchFamily="18" charset="-127"/>
                <a:cs typeface="Arial" pitchFamily="34" charset="0"/>
              </a:rPr>
              <a:t>Change implementation (growth, downsizing, start-up, turnarounds and merger &amp; acquisition)</a:t>
            </a:r>
          </a:p>
          <a:p>
            <a:r>
              <a:rPr lang="en-US" sz="1600" dirty="0">
                <a:latin typeface="Batang" panose="02030600000101010101" pitchFamily="18" charset="-127"/>
                <a:ea typeface="Batang" panose="02030600000101010101" pitchFamily="18" charset="-127"/>
                <a:cs typeface="Arial" pitchFamily="34" charset="0"/>
              </a:rPr>
              <a:t>Developing and implementing leadership training programs</a:t>
            </a:r>
          </a:p>
          <a:p>
            <a:r>
              <a:rPr lang="en-US" sz="1600" dirty="0">
                <a:latin typeface="Batang" panose="02030600000101010101" pitchFamily="18" charset="-127"/>
                <a:ea typeface="Batang" panose="02030600000101010101" pitchFamily="18" charset="-127"/>
                <a:cs typeface="Arial" pitchFamily="34" charset="0"/>
              </a:rPr>
              <a:t>Implementing organizational assessment and improvement around employee engagement</a:t>
            </a:r>
          </a:p>
          <a:p>
            <a:r>
              <a:rPr lang="en-US" sz="1600" dirty="0">
                <a:latin typeface="Batang" panose="02030600000101010101" pitchFamily="18" charset="-127"/>
                <a:ea typeface="Batang" panose="02030600000101010101" pitchFamily="18" charset="-127"/>
                <a:cs typeface="Arial" pitchFamily="34" charset="0"/>
              </a:rPr>
              <a:t>Team performance challenges</a:t>
            </a:r>
          </a:p>
          <a:p>
            <a:r>
              <a:rPr lang="en-US" sz="1600" dirty="0">
                <a:latin typeface="Batang" panose="02030600000101010101" pitchFamily="18" charset="-127"/>
                <a:ea typeface="Batang" panose="02030600000101010101" pitchFamily="18" charset="-127"/>
                <a:cs typeface="Arial" pitchFamily="34" charset="0"/>
              </a:rPr>
              <a:t>Developing and implementing core competencies</a:t>
            </a:r>
          </a:p>
          <a:p>
            <a:r>
              <a:rPr lang="en-US" sz="1600" dirty="0">
                <a:latin typeface="Batang" panose="02030600000101010101" pitchFamily="18" charset="-127"/>
                <a:ea typeface="Batang" panose="02030600000101010101" pitchFamily="18" charset="-127"/>
                <a:cs typeface="Arial" pitchFamily="34" charset="0"/>
              </a:rPr>
              <a:t>Developing and implementing performance management processes (incl. online systems)</a:t>
            </a:r>
          </a:p>
          <a:p>
            <a:r>
              <a:rPr lang="en-US" sz="1600" dirty="0">
                <a:latin typeface="Batang" panose="02030600000101010101" pitchFamily="18" charset="-127"/>
                <a:ea typeface="Batang" panose="02030600000101010101" pitchFamily="18" charset="-127"/>
                <a:cs typeface="Arial" pitchFamily="34" charset="0"/>
              </a:rPr>
              <a:t>Organizational Network Analysis</a:t>
            </a:r>
          </a:p>
          <a:p>
            <a:pPr marL="0" indent="0">
              <a:buNone/>
            </a:pPr>
            <a:r>
              <a:rPr lang="en-US" sz="1600" dirty="0">
                <a:latin typeface="Batang" panose="02030600000101010101" pitchFamily="18" charset="-127"/>
                <a:ea typeface="Batang" panose="02030600000101010101" pitchFamily="18" charset="-127"/>
                <a:cs typeface="Arial" pitchFamily="34" charset="0"/>
              </a:rPr>
              <a:t>…or multiple other needs, we will tailor solutions to your needs and budget.</a:t>
            </a:r>
          </a:p>
        </p:txBody>
      </p:sp>
    </p:spTree>
    <p:extLst>
      <p:ext uri="{BB962C8B-B14F-4D97-AF65-F5344CB8AC3E}">
        <p14:creationId xmlns:p14="http://schemas.microsoft.com/office/powerpoint/2010/main" val="4026831750"/>
      </p:ext>
    </p:extLst>
  </p:cSld>
  <p:clrMapOvr>
    <a:masterClrMapping/>
  </p:clrMapOvr>
  <mc:AlternateContent xmlns:mc="http://schemas.openxmlformats.org/markup-compatibility/2006" xmlns:p14="http://schemas.microsoft.com/office/powerpoint/2010/main">
    <mc:Choice Requires="p14">
      <p:transition spd="slow" p14:dur="2000" advTm="91070"/>
    </mc:Choice>
    <mc:Fallback xmlns="">
      <p:transition spd="slow" advTm="9107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normAutofit/>
          </a:bodyPr>
          <a:lstStyle/>
          <a:p>
            <a:pPr algn="l"/>
            <a:br>
              <a:rPr lang="en-US" sz="2000" b="1" dirty="0">
                <a:latin typeface="Batang" panose="02030600000101010101" pitchFamily="18" charset="-127"/>
                <a:ea typeface="Batang" panose="02030600000101010101" pitchFamily="18" charset="-127"/>
              </a:rPr>
            </a:br>
            <a:r>
              <a:rPr lang="en-US" sz="2000" b="1" dirty="0">
                <a:latin typeface="Batang" panose="02030600000101010101" pitchFamily="18" charset="-127"/>
                <a:ea typeface="Batang" panose="02030600000101010101" pitchFamily="18" charset="-127"/>
              </a:rPr>
              <a:t>Coaching – Find Out More</a:t>
            </a:r>
            <a:endParaRPr lang="en-US" sz="2000" dirty="0">
              <a:latin typeface="Batang" panose="02030600000101010101" pitchFamily="18" charset="-127"/>
              <a:ea typeface="Batang" panose="02030600000101010101" pitchFamily="18" charset="-127"/>
            </a:endParaRPr>
          </a:p>
        </p:txBody>
      </p:sp>
      <p:sp>
        <p:nvSpPr>
          <p:cNvPr id="3" name="Content Placeholder 2"/>
          <p:cNvSpPr>
            <a:spLocks noGrp="1"/>
          </p:cNvSpPr>
          <p:nvPr>
            <p:ph idx="1"/>
          </p:nvPr>
        </p:nvSpPr>
        <p:spPr>
          <a:xfrm>
            <a:off x="1905000" y="1828800"/>
            <a:ext cx="8229600" cy="3017837"/>
          </a:xfrm>
        </p:spPr>
        <p:txBody>
          <a:bodyPr>
            <a:normAutofit/>
          </a:bodyPr>
          <a:lstStyle/>
          <a:p>
            <a:pPr marL="0" indent="0">
              <a:spcBef>
                <a:spcPct val="50000"/>
              </a:spcBef>
              <a:buNone/>
            </a:pPr>
            <a:r>
              <a:rPr lang="en-US" sz="1600" dirty="0">
                <a:latin typeface="Batang" panose="02030600000101010101" pitchFamily="18" charset="-127"/>
                <a:ea typeface="Batang" panose="02030600000101010101" pitchFamily="18" charset="-127"/>
                <a:cs typeface="Arial" pitchFamily="34" charset="0"/>
              </a:rPr>
              <a:t>Contact Us</a:t>
            </a:r>
          </a:p>
          <a:p>
            <a:pPr>
              <a:spcBef>
                <a:spcPct val="50000"/>
              </a:spcBef>
              <a:buFontTx/>
              <a:buChar char="•"/>
            </a:pPr>
            <a:r>
              <a:rPr lang="en-US" sz="1600" dirty="0">
                <a:latin typeface="Batang" panose="02030600000101010101" pitchFamily="18" charset="-127"/>
                <a:ea typeface="Batang" panose="02030600000101010101" pitchFamily="18" charset="-127"/>
                <a:cs typeface="Arial" pitchFamily="34" charset="0"/>
                <a:hlinkClick r:id="rId2"/>
              </a:rPr>
              <a:t>ashley@ashleymilesconsulting.com</a:t>
            </a:r>
            <a:endParaRPr lang="en-US" sz="1600" dirty="0">
              <a:latin typeface="Batang" panose="02030600000101010101" pitchFamily="18" charset="-127"/>
              <a:ea typeface="Batang" panose="02030600000101010101" pitchFamily="18" charset="-127"/>
              <a:cs typeface="Arial" pitchFamily="34" charset="0"/>
            </a:endParaRPr>
          </a:p>
          <a:p>
            <a:pPr>
              <a:spcBef>
                <a:spcPct val="50000"/>
              </a:spcBef>
              <a:buFontTx/>
              <a:buChar char="•"/>
            </a:pPr>
            <a:r>
              <a:rPr lang="en-US" sz="1600" dirty="0">
                <a:latin typeface="Batang" panose="02030600000101010101" pitchFamily="18" charset="-127"/>
                <a:ea typeface="Batang" panose="02030600000101010101" pitchFamily="18" charset="-127"/>
                <a:cs typeface="Arial" pitchFamily="34" charset="0"/>
              </a:rPr>
              <a:t>Telephone or text +1 (860) 694 9995</a:t>
            </a:r>
          </a:p>
          <a:p>
            <a:pPr>
              <a:spcBef>
                <a:spcPct val="50000"/>
              </a:spcBef>
              <a:buFontTx/>
              <a:buChar char="•"/>
            </a:pPr>
            <a:r>
              <a:rPr lang="en-US" sz="1600" dirty="0">
                <a:latin typeface="Batang" panose="02030600000101010101" pitchFamily="18" charset="-127"/>
                <a:ea typeface="Batang" panose="02030600000101010101" pitchFamily="18" charset="-127"/>
                <a:cs typeface="Arial" pitchFamily="34" charset="0"/>
              </a:rPr>
              <a:t>Visit our website contact page (</a:t>
            </a:r>
            <a:r>
              <a:rPr lang="en-US" sz="1600" dirty="0">
                <a:latin typeface="Batang" panose="02030600000101010101" pitchFamily="18" charset="-127"/>
                <a:ea typeface="Batang" panose="02030600000101010101" pitchFamily="18" charset="-127"/>
                <a:cs typeface="Arial" pitchFamily="34" charset="0"/>
                <a:hlinkClick r:id="rId3"/>
              </a:rPr>
              <a:t>http://www.ashleymilesconsulting.com/contact-us.html</a:t>
            </a:r>
            <a:r>
              <a:rPr lang="en-US" sz="1600" dirty="0">
                <a:latin typeface="Batang" panose="02030600000101010101" pitchFamily="18" charset="-127"/>
                <a:ea typeface="Batang" panose="02030600000101010101" pitchFamily="18" charset="-127"/>
                <a:cs typeface="Arial" pitchFamily="34" charset="0"/>
              </a:rPr>
              <a:t>)</a:t>
            </a:r>
          </a:p>
          <a:p>
            <a:pPr>
              <a:spcBef>
                <a:spcPct val="50000"/>
              </a:spcBef>
              <a:buFontTx/>
              <a:buChar char="•"/>
            </a:pPr>
            <a:r>
              <a:rPr lang="en-US" sz="1600" dirty="0">
                <a:latin typeface="Batang" panose="02030600000101010101" pitchFamily="18" charset="-127"/>
                <a:ea typeface="Batang" panose="02030600000101010101" pitchFamily="18" charset="-127"/>
                <a:cs typeface="Arial" pitchFamily="34" charset="0"/>
              </a:rPr>
              <a:t>Fax +1 (860) 425 8731</a:t>
            </a:r>
          </a:p>
          <a:p>
            <a:pPr>
              <a:spcBef>
                <a:spcPct val="50000"/>
              </a:spcBef>
              <a:buFontTx/>
              <a:buChar char="•"/>
            </a:pPr>
            <a:r>
              <a:rPr lang="en-US" sz="1600" dirty="0">
                <a:latin typeface="Batang" panose="02030600000101010101" pitchFamily="18" charset="-127"/>
                <a:ea typeface="Batang" panose="02030600000101010101" pitchFamily="18" charset="-127"/>
                <a:cs typeface="Arial" pitchFamily="34" charset="0"/>
              </a:rPr>
              <a:t>Look over more management consulting services at </a:t>
            </a:r>
            <a:r>
              <a:rPr lang="en-US" sz="1600" dirty="0">
                <a:latin typeface="Batang" panose="02030600000101010101" pitchFamily="18" charset="-127"/>
                <a:ea typeface="Batang" panose="02030600000101010101" pitchFamily="18" charset="-127"/>
                <a:cs typeface="Arial" pitchFamily="34" charset="0"/>
                <a:hlinkClick r:id="rId4"/>
              </a:rPr>
              <a:t>www.ashleymilesconsulting.com</a:t>
            </a:r>
            <a:endParaRPr lang="en-US" sz="1600" dirty="0">
              <a:latin typeface="Batang" panose="02030600000101010101" pitchFamily="18" charset="-127"/>
              <a:ea typeface="Batang" panose="02030600000101010101" pitchFamily="18" charset="-127"/>
              <a:cs typeface="Arial" pitchFamily="34" charset="0"/>
            </a:endParaRPr>
          </a:p>
          <a:p>
            <a:pPr>
              <a:spcBef>
                <a:spcPct val="50000"/>
              </a:spcBef>
              <a:buFontTx/>
              <a:buChar char="•"/>
            </a:pPr>
            <a:endParaRPr lang="en-US" sz="1600" dirty="0">
              <a:latin typeface="Batang" panose="02030600000101010101" pitchFamily="18" charset="-127"/>
              <a:ea typeface="Batang" panose="02030600000101010101" pitchFamily="18" charset="-127"/>
              <a:cs typeface="Arial" pitchFamily="34" charset="0"/>
            </a:endParaRPr>
          </a:p>
          <a:p>
            <a:pPr>
              <a:spcBef>
                <a:spcPct val="50000"/>
              </a:spcBef>
              <a:buFontTx/>
              <a:buChar char="•"/>
            </a:pPr>
            <a:endParaRPr lang="en-US" sz="1600" dirty="0">
              <a:latin typeface="Batang" panose="02030600000101010101" pitchFamily="18" charset="-127"/>
              <a:ea typeface="Batang" panose="02030600000101010101" pitchFamily="18" charset="-127"/>
              <a:cs typeface="Arial" pitchFamily="34" charset="0"/>
            </a:endParaRPr>
          </a:p>
        </p:txBody>
      </p:sp>
    </p:spTree>
    <p:extLst>
      <p:ext uri="{BB962C8B-B14F-4D97-AF65-F5344CB8AC3E}">
        <p14:creationId xmlns:p14="http://schemas.microsoft.com/office/powerpoint/2010/main" val="3953281098"/>
      </p:ext>
    </p:extLst>
  </p:cSld>
  <p:clrMapOvr>
    <a:masterClrMapping/>
  </p:clrMapOvr>
  <mc:AlternateContent xmlns:mc="http://schemas.openxmlformats.org/markup-compatibility/2006" xmlns:p14="http://schemas.microsoft.com/office/powerpoint/2010/main">
    <mc:Choice Requires="p14">
      <p:transition spd="slow" p14:dur="2000" advTm="53990"/>
    </mc:Choice>
    <mc:Fallback xmlns="">
      <p:transition spd="slow" advTm="5399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3119</TotalTime>
  <Words>1117</Words>
  <Application>Microsoft Office PowerPoint</Application>
  <PresentationFormat>Widescreen</PresentationFormat>
  <Paragraphs>89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Batang</vt:lpstr>
      <vt:lpstr>Arial</vt:lpstr>
      <vt:lpstr>Calibri</vt:lpstr>
      <vt:lpstr>Times New Roman</vt:lpstr>
      <vt:lpstr>Office Theme</vt:lpstr>
      <vt:lpstr>Executive Coaching  Our Approach</vt:lpstr>
      <vt:lpstr>Our Data-Driven Coaching Approach</vt:lpstr>
      <vt:lpstr> 1. Focus on the individual and their context</vt:lpstr>
      <vt:lpstr> 2. Communication and Agreeing Measurement of Success</vt:lpstr>
      <vt:lpstr> 3. Target the real issue: Data Gathering</vt:lpstr>
      <vt:lpstr> 4. Target the real issue: Interpreting Data &amp; Feedback</vt:lpstr>
      <vt:lpstr> 5. Agreeing Action</vt:lpstr>
      <vt:lpstr> 6. Measurement and Review</vt:lpstr>
      <vt:lpstr> Coaching &amp; Consulting - Our Background</vt:lpstr>
      <vt:lpstr> Coaching – Find Out More</vt:lpstr>
    </vt:vector>
  </TitlesOfParts>
  <Company>Genco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dc:creator>
  <cp:lastModifiedBy>Ashley Miles</cp:lastModifiedBy>
  <cp:revision>43</cp:revision>
  <dcterms:created xsi:type="dcterms:W3CDTF">2013-01-03T01:04:14Z</dcterms:created>
  <dcterms:modified xsi:type="dcterms:W3CDTF">2023-09-16T05:57:22Z</dcterms:modified>
</cp:coreProperties>
</file>